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2" r:id="rId3"/>
    <p:sldId id="268" r:id="rId4"/>
    <p:sldId id="269" r:id="rId5"/>
    <p:sldId id="257" r:id="rId6"/>
    <p:sldId id="267" r:id="rId7"/>
    <p:sldId id="265" r:id="rId8"/>
    <p:sldId id="266" r:id="rId9"/>
    <p:sldId id="258" r:id="rId10"/>
    <p:sldId id="263" r:id="rId11"/>
    <p:sldId id="259" r:id="rId12"/>
    <p:sldId id="260" r:id="rId13"/>
    <p:sldId id="26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0"/>
    <p:restoredTop sz="97030"/>
  </p:normalViewPr>
  <p:slideViewPr>
    <p:cSldViewPr snapToGrid="0" snapToObjects="1">
      <p:cViewPr varScale="1">
        <p:scale>
          <a:sx n="160" d="100"/>
          <a:sy n="160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TPZICRr97UEBR6A" TargetMode="External"/><Relationship Id="rId2" Type="http://schemas.openxmlformats.org/officeDocument/2006/relationships/hyperlink" Target="https://t.me/+HMx7RmI4bIM4MmQ5" TargetMode="External"/><Relationship Id="rId1" Type="http://schemas.openxmlformats.org/officeDocument/2006/relationships/hyperlink" Target="https://www.linkedin.com/in/santosh-bhattarai-458a0773/" TargetMode="Externa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TPZICRr97UEBR6A" TargetMode="External"/><Relationship Id="rId2" Type="http://schemas.openxmlformats.org/officeDocument/2006/relationships/hyperlink" Target="https://t.me/+HMx7RmI4bIM4MmQ5" TargetMode="External"/><Relationship Id="rId1" Type="http://schemas.openxmlformats.org/officeDocument/2006/relationships/hyperlink" Target="https://www.linkedin.com/in/santosh-bhattarai-458a0773/" TargetMode="External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EE7CA-A969-465B-AF56-ABCF70B535BD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CBD88C3-C59C-4F3C-BE50-6E941C045A83}">
      <dgm:prSet/>
      <dgm:spPr/>
      <dgm:t>
        <a:bodyPr/>
        <a:lstStyle/>
        <a:p>
          <a:r>
            <a:rPr lang="en-US" dirty="0"/>
            <a:t>Name: Santosh Bhattarai</a:t>
          </a:r>
        </a:p>
      </dgm:t>
    </dgm:pt>
    <dgm:pt modelId="{CE980DB9-BCF4-458A-82E6-898B6D33C96A}" type="parTrans" cxnId="{8400FF2C-D103-4CB6-AC3E-CF98444C748A}">
      <dgm:prSet/>
      <dgm:spPr/>
      <dgm:t>
        <a:bodyPr/>
        <a:lstStyle/>
        <a:p>
          <a:endParaRPr lang="en-US"/>
        </a:p>
      </dgm:t>
    </dgm:pt>
    <dgm:pt modelId="{0A03F24B-6D1E-4543-83F0-1C4630BD34E4}" type="sibTrans" cxnId="{8400FF2C-D103-4CB6-AC3E-CF98444C748A}">
      <dgm:prSet/>
      <dgm:spPr/>
      <dgm:t>
        <a:bodyPr/>
        <a:lstStyle/>
        <a:p>
          <a:endParaRPr lang="en-US"/>
        </a:p>
      </dgm:t>
    </dgm:pt>
    <dgm:pt modelId="{BAE9BBFA-0DC1-453D-9955-EF02DBE112F6}">
      <dgm:prSet/>
      <dgm:spPr/>
      <dgm:t>
        <a:bodyPr/>
        <a:lstStyle/>
        <a:p>
          <a:r>
            <a:rPr lang="en-US" dirty="0" err="1"/>
            <a:t>Linkedin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1"/>
            </a:rPr>
            <a:t>https://www.linkedin.com/in/santosh-bhattarai-458a0773</a:t>
          </a:r>
          <a:endParaRPr lang="en-US" dirty="0"/>
        </a:p>
      </dgm:t>
    </dgm:pt>
    <dgm:pt modelId="{274FDD5C-0D35-4B9A-B0E6-97285EDB61E7}" type="parTrans" cxnId="{203B97D2-CCF2-4710-A5ED-DA0EA5944086}">
      <dgm:prSet/>
      <dgm:spPr/>
      <dgm:t>
        <a:bodyPr/>
        <a:lstStyle/>
        <a:p>
          <a:endParaRPr lang="en-US"/>
        </a:p>
      </dgm:t>
    </dgm:pt>
    <dgm:pt modelId="{DEB90B25-7941-4EA0-B4E9-A35B2B94C6AE}" type="sibTrans" cxnId="{203B97D2-CCF2-4710-A5ED-DA0EA5944086}">
      <dgm:prSet/>
      <dgm:spPr/>
      <dgm:t>
        <a:bodyPr/>
        <a:lstStyle/>
        <a:p>
          <a:endParaRPr lang="en-US"/>
        </a:p>
      </dgm:t>
    </dgm:pt>
    <dgm:pt modelId="{381D9686-3BEF-49CF-8AD9-CF0A194D4655}">
      <dgm:prSet/>
      <dgm:spPr/>
      <dgm:t>
        <a:bodyPr/>
        <a:lstStyle/>
        <a:p>
          <a:r>
            <a:rPr lang="en-US" dirty="0"/>
            <a:t>Phone: 703-635-7530 (WhatsApp Preferred)</a:t>
          </a:r>
        </a:p>
      </dgm:t>
    </dgm:pt>
    <dgm:pt modelId="{E6C7FFCB-5CC5-444B-933B-7ED6F0052ED5}" type="parTrans" cxnId="{9FAC890A-5816-46E5-8D00-C42CEF30DCD9}">
      <dgm:prSet/>
      <dgm:spPr/>
      <dgm:t>
        <a:bodyPr/>
        <a:lstStyle/>
        <a:p>
          <a:endParaRPr lang="en-US"/>
        </a:p>
      </dgm:t>
    </dgm:pt>
    <dgm:pt modelId="{F08B9F28-7240-4F5C-B138-C681664C2705}" type="sibTrans" cxnId="{9FAC890A-5816-46E5-8D00-C42CEF30DCD9}">
      <dgm:prSet/>
      <dgm:spPr/>
      <dgm:t>
        <a:bodyPr/>
        <a:lstStyle/>
        <a:p>
          <a:endParaRPr lang="en-US"/>
        </a:p>
      </dgm:t>
    </dgm:pt>
    <dgm:pt modelId="{83AFEA88-F667-47A0-9495-98921840E9BB}">
      <dgm:prSet/>
      <dgm:spPr/>
      <dgm:t>
        <a:bodyPr/>
        <a:lstStyle/>
        <a:p>
          <a:r>
            <a:rPr lang="en-US" dirty="0"/>
            <a:t>Email: </a:t>
          </a:r>
          <a:r>
            <a:rPr lang="en-US" dirty="0" err="1"/>
            <a:t>class@mteverestconsulting.com</a:t>
          </a:r>
          <a:endParaRPr lang="en-US" dirty="0"/>
        </a:p>
      </dgm:t>
    </dgm:pt>
    <dgm:pt modelId="{1037EE74-EC6E-4801-BDF4-37669AD3DCF7}" type="parTrans" cxnId="{D81EF1F5-313B-4352-90B9-453816EE1CEC}">
      <dgm:prSet/>
      <dgm:spPr/>
      <dgm:t>
        <a:bodyPr/>
        <a:lstStyle/>
        <a:p>
          <a:endParaRPr lang="en-US"/>
        </a:p>
      </dgm:t>
    </dgm:pt>
    <dgm:pt modelId="{E8B49E33-3763-4DEC-81E1-19949A3FB6A0}" type="sibTrans" cxnId="{D81EF1F5-313B-4352-90B9-453816EE1CEC}">
      <dgm:prSet/>
      <dgm:spPr/>
      <dgm:t>
        <a:bodyPr/>
        <a:lstStyle/>
        <a:p>
          <a:endParaRPr lang="en-US"/>
        </a:p>
      </dgm:t>
    </dgm:pt>
    <dgm:pt modelId="{3E150CC0-F672-5841-838B-976A54B54F56}">
      <dgm:prSet/>
      <dgm:spPr/>
      <dgm:t>
        <a:bodyPr/>
        <a:lstStyle/>
        <a:p>
          <a:r>
            <a:rPr lang="en-US" b="0" i="0"/>
            <a:t>Telegram: </a:t>
          </a:r>
          <a:r>
            <a:rPr lang="en-US" b="0" i="0">
              <a:hlinkClick xmlns:r="http://schemas.openxmlformats.org/officeDocument/2006/relationships" r:id="rId2"/>
            </a:rPr>
            <a:t>https://t.me/+HMx7RmI4bIM4MmQ5</a:t>
          </a:r>
          <a:endParaRPr lang="en-US" b="0" i="0"/>
        </a:p>
      </dgm:t>
    </dgm:pt>
    <dgm:pt modelId="{58020E18-816C-C24A-BFFF-822FEA1D8062}" type="parTrans" cxnId="{0FE8F5AD-D7DE-DB46-923B-468BAF3F4D9D}">
      <dgm:prSet/>
      <dgm:spPr/>
      <dgm:t>
        <a:bodyPr/>
        <a:lstStyle/>
        <a:p>
          <a:endParaRPr lang="en-US"/>
        </a:p>
      </dgm:t>
    </dgm:pt>
    <dgm:pt modelId="{6236AE23-04E7-6B42-85D5-05A7089787E9}" type="sibTrans" cxnId="{0FE8F5AD-D7DE-DB46-923B-468BAF3F4D9D}">
      <dgm:prSet/>
      <dgm:spPr/>
      <dgm:t>
        <a:bodyPr/>
        <a:lstStyle/>
        <a:p>
          <a:endParaRPr lang="en-US"/>
        </a:p>
      </dgm:t>
    </dgm:pt>
    <dgm:pt modelId="{D1BFFC30-3EC0-7B47-AFB6-56827E25D48F}">
      <dgm:prSet/>
      <dgm:spPr/>
      <dgm:t>
        <a:bodyPr/>
        <a:lstStyle/>
        <a:p>
          <a:r>
            <a:rPr lang="en-US" b="0" i="0" dirty="0" err="1"/>
            <a:t>Youtube</a:t>
          </a:r>
          <a:r>
            <a:rPr lang="en-US" b="0" i="0" dirty="0"/>
            <a:t> Channel Link: </a:t>
          </a:r>
          <a:r>
            <a:rPr lang="en-US" b="0" i="0" dirty="0">
              <a:hlinkClick xmlns:r="http://schemas.openxmlformats.org/officeDocument/2006/relationships" r:id="rId3"/>
            </a:rPr>
            <a:t>https://www.youtube.com/channel/UCOFA7NxeONqojw4VXLST_Bg</a:t>
          </a:r>
          <a:endParaRPr lang="en-US" b="0" i="0" dirty="0"/>
        </a:p>
      </dgm:t>
    </dgm:pt>
    <dgm:pt modelId="{6216BAAA-9844-7043-92A9-D9A2F9307910}" type="parTrans" cxnId="{5FC05E49-C709-024C-BBAA-87FB7CC633DF}">
      <dgm:prSet/>
      <dgm:spPr/>
      <dgm:t>
        <a:bodyPr/>
        <a:lstStyle/>
        <a:p>
          <a:endParaRPr lang="en-US"/>
        </a:p>
      </dgm:t>
    </dgm:pt>
    <dgm:pt modelId="{21241258-B670-464E-ADA5-4E21630C2966}" type="sibTrans" cxnId="{5FC05E49-C709-024C-BBAA-87FB7CC633DF}">
      <dgm:prSet/>
      <dgm:spPr/>
      <dgm:t>
        <a:bodyPr/>
        <a:lstStyle/>
        <a:p>
          <a:endParaRPr lang="en-US"/>
        </a:p>
      </dgm:t>
    </dgm:pt>
    <dgm:pt modelId="{91E03D4B-734B-8747-BD70-1CD420D5FAE8}" type="pres">
      <dgm:prSet presAssocID="{6E9EE7CA-A969-465B-AF56-ABCF70B535BD}" presName="linear" presStyleCnt="0">
        <dgm:presLayoutVars>
          <dgm:animLvl val="lvl"/>
          <dgm:resizeHandles val="exact"/>
        </dgm:presLayoutVars>
      </dgm:prSet>
      <dgm:spPr/>
    </dgm:pt>
    <dgm:pt modelId="{5FF08F77-2743-044A-B82F-9B15F78888B7}" type="pres">
      <dgm:prSet presAssocID="{4CBD88C3-C59C-4F3C-BE50-6E941C045A8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2AB1F-27DB-2E43-9E97-67BD177BABC4}" type="pres">
      <dgm:prSet presAssocID="{0A03F24B-6D1E-4543-83F0-1C4630BD34E4}" presName="spacer" presStyleCnt="0"/>
      <dgm:spPr/>
    </dgm:pt>
    <dgm:pt modelId="{79C0725B-ED5B-C04F-AEC0-F39862451438}" type="pres">
      <dgm:prSet presAssocID="{BAE9BBFA-0DC1-453D-9955-EF02DBE112F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F455C59-D24E-144A-AB83-6473AB70F9BB}" type="pres">
      <dgm:prSet presAssocID="{DEB90B25-7941-4EA0-B4E9-A35B2B94C6AE}" presName="spacer" presStyleCnt="0"/>
      <dgm:spPr/>
    </dgm:pt>
    <dgm:pt modelId="{1ED60DA2-6998-E14C-B82B-7D7B7F93D1EA}" type="pres">
      <dgm:prSet presAssocID="{381D9686-3BEF-49CF-8AD9-CF0A194D465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FB8A44E-FC6D-1B4F-B3FA-801F94D88250}" type="pres">
      <dgm:prSet presAssocID="{F08B9F28-7240-4F5C-B138-C681664C2705}" presName="spacer" presStyleCnt="0"/>
      <dgm:spPr/>
    </dgm:pt>
    <dgm:pt modelId="{3E4747D2-38CD-9344-9E77-755AE9744C70}" type="pres">
      <dgm:prSet presAssocID="{83AFEA88-F667-47A0-9495-98921840E9B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6BA1BE2-F35B-F047-B9DD-605258735998}" type="pres">
      <dgm:prSet presAssocID="{E8B49E33-3763-4DEC-81E1-19949A3FB6A0}" presName="spacer" presStyleCnt="0"/>
      <dgm:spPr/>
    </dgm:pt>
    <dgm:pt modelId="{A6038695-C2BB-A641-9491-0719294AD462}" type="pres">
      <dgm:prSet presAssocID="{3E150CC0-F672-5841-838B-976A54B54F5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599B432-E8EF-3540-848E-EA3923D539E0}" type="pres">
      <dgm:prSet presAssocID="{6236AE23-04E7-6B42-85D5-05A7089787E9}" presName="spacer" presStyleCnt="0"/>
      <dgm:spPr/>
    </dgm:pt>
    <dgm:pt modelId="{BE6A05DE-ED64-A549-BAEE-9E7B817E0D1F}" type="pres">
      <dgm:prSet presAssocID="{D1BFFC30-3EC0-7B47-AFB6-56827E25D48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FAC890A-5816-46E5-8D00-C42CEF30DCD9}" srcId="{6E9EE7CA-A969-465B-AF56-ABCF70B535BD}" destId="{381D9686-3BEF-49CF-8AD9-CF0A194D4655}" srcOrd="2" destOrd="0" parTransId="{E6C7FFCB-5CC5-444B-933B-7ED6F0052ED5}" sibTransId="{F08B9F28-7240-4F5C-B138-C681664C2705}"/>
    <dgm:cxn modelId="{C89F8E0D-359D-C04F-BA51-34A388F5A40A}" type="presOf" srcId="{3E150CC0-F672-5841-838B-976A54B54F56}" destId="{A6038695-C2BB-A641-9491-0719294AD462}" srcOrd="0" destOrd="0" presId="urn:microsoft.com/office/officeart/2005/8/layout/vList2"/>
    <dgm:cxn modelId="{8400FF2C-D103-4CB6-AC3E-CF98444C748A}" srcId="{6E9EE7CA-A969-465B-AF56-ABCF70B535BD}" destId="{4CBD88C3-C59C-4F3C-BE50-6E941C045A83}" srcOrd="0" destOrd="0" parTransId="{CE980DB9-BCF4-458A-82E6-898B6D33C96A}" sibTransId="{0A03F24B-6D1E-4543-83F0-1C4630BD34E4}"/>
    <dgm:cxn modelId="{E8DD5F40-97E7-D044-BE24-B63A0C304627}" type="presOf" srcId="{83AFEA88-F667-47A0-9495-98921840E9BB}" destId="{3E4747D2-38CD-9344-9E77-755AE9744C70}" srcOrd="0" destOrd="0" presId="urn:microsoft.com/office/officeart/2005/8/layout/vList2"/>
    <dgm:cxn modelId="{5FC05E49-C709-024C-BBAA-87FB7CC633DF}" srcId="{6E9EE7CA-A969-465B-AF56-ABCF70B535BD}" destId="{D1BFFC30-3EC0-7B47-AFB6-56827E25D48F}" srcOrd="5" destOrd="0" parTransId="{6216BAAA-9844-7043-92A9-D9A2F9307910}" sibTransId="{21241258-B670-464E-ADA5-4E21630C2966}"/>
    <dgm:cxn modelId="{F1C01169-6944-2E44-82E7-1C3679C5358B}" type="presOf" srcId="{BAE9BBFA-0DC1-453D-9955-EF02DBE112F6}" destId="{79C0725B-ED5B-C04F-AEC0-F39862451438}" srcOrd="0" destOrd="0" presId="urn:microsoft.com/office/officeart/2005/8/layout/vList2"/>
    <dgm:cxn modelId="{0FE8F5AD-D7DE-DB46-923B-468BAF3F4D9D}" srcId="{6E9EE7CA-A969-465B-AF56-ABCF70B535BD}" destId="{3E150CC0-F672-5841-838B-976A54B54F56}" srcOrd="4" destOrd="0" parTransId="{58020E18-816C-C24A-BFFF-822FEA1D8062}" sibTransId="{6236AE23-04E7-6B42-85D5-05A7089787E9}"/>
    <dgm:cxn modelId="{C2A8D6B8-9238-434A-84C7-A85E04F4E8F4}" type="presOf" srcId="{381D9686-3BEF-49CF-8AD9-CF0A194D4655}" destId="{1ED60DA2-6998-E14C-B82B-7D7B7F93D1EA}" srcOrd="0" destOrd="0" presId="urn:microsoft.com/office/officeart/2005/8/layout/vList2"/>
    <dgm:cxn modelId="{203B97D2-CCF2-4710-A5ED-DA0EA5944086}" srcId="{6E9EE7CA-A969-465B-AF56-ABCF70B535BD}" destId="{BAE9BBFA-0DC1-453D-9955-EF02DBE112F6}" srcOrd="1" destOrd="0" parTransId="{274FDD5C-0D35-4B9A-B0E6-97285EDB61E7}" sibTransId="{DEB90B25-7941-4EA0-B4E9-A35B2B94C6AE}"/>
    <dgm:cxn modelId="{06FB88D7-87EF-724B-B815-765AB6AF3230}" type="presOf" srcId="{4CBD88C3-C59C-4F3C-BE50-6E941C045A83}" destId="{5FF08F77-2743-044A-B82F-9B15F78888B7}" srcOrd="0" destOrd="0" presId="urn:microsoft.com/office/officeart/2005/8/layout/vList2"/>
    <dgm:cxn modelId="{FC84C9F3-1A45-004D-B60B-7C5E08D4CF1A}" type="presOf" srcId="{6E9EE7CA-A969-465B-AF56-ABCF70B535BD}" destId="{91E03D4B-734B-8747-BD70-1CD420D5FAE8}" srcOrd="0" destOrd="0" presId="urn:microsoft.com/office/officeart/2005/8/layout/vList2"/>
    <dgm:cxn modelId="{D81EF1F5-313B-4352-90B9-453816EE1CEC}" srcId="{6E9EE7CA-A969-465B-AF56-ABCF70B535BD}" destId="{83AFEA88-F667-47A0-9495-98921840E9BB}" srcOrd="3" destOrd="0" parTransId="{1037EE74-EC6E-4801-BDF4-37669AD3DCF7}" sibTransId="{E8B49E33-3763-4DEC-81E1-19949A3FB6A0}"/>
    <dgm:cxn modelId="{97040FF8-2C4A-9344-B7F3-65BCCD0B9B2D}" type="presOf" srcId="{D1BFFC30-3EC0-7B47-AFB6-56827E25D48F}" destId="{BE6A05DE-ED64-A549-BAEE-9E7B817E0D1F}" srcOrd="0" destOrd="0" presId="urn:microsoft.com/office/officeart/2005/8/layout/vList2"/>
    <dgm:cxn modelId="{08D4B43D-8662-7945-BCDD-EFD554FEDFB5}" type="presParOf" srcId="{91E03D4B-734B-8747-BD70-1CD420D5FAE8}" destId="{5FF08F77-2743-044A-B82F-9B15F78888B7}" srcOrd="0" destOrd="0" presId="urn:microsoft.com/office/officeart/2005/8/layout/vList2"/>
    <dgm:cxn modelId="{D93FF76A-65DD-A84E-A188-B24E62484258}" type="presParOf" srcId="{91E03D4B-734B-8747-BD70-1CD420D5FAE8}" destId="{6C42AB1F-27DB-2E43-9E97-67BD177BABC4}" srcOrd="1" destOrd="0" presId="urn:microsoft.com/office/officeart/2005/8/layout/vList2"/>
    <dgm:cxn modelId="{8508BF19-15AC-8D40-88D1-7EB736DBB677}" type="presParOf" srcId="{91E03D4B-734B-8747-BD70-1CD420D5FAE8}" destId="{79C0725B-ED5B-C04F-AEC0-F39862451438}" srcOrd="2" destOrd="0" presId="urn:microsoft.com/office/officeart/2005/8/layout/vList2"/>
    <dgm:cxn modelId="{A30EBEBC-47AF-444F-9F64-D332CCA22A9A}" type="presParOf" srcId="{91E03D4B-734B-8747-BD70-1CD420D5FAE8}" destId="{5F455C59-D24E-144A-AB83-6473AB70F9BB}" srcOrd="3" destOrd="0" presId="urn:microsoft.com/office/officeart/2005/8/layout/vList2"/>
    <dgm:cxn modelId="{94FD2C2A-DB11-9742-A5E2-06C3925622F9}" type="presParOf" srcId="{91E03D4B-734B-8747-BD70-1CD420D5FAE8}" destId="{1ED60DA2-6998-E14C-B82B-7D7B7F93D1EA}" srcOrd="4" destOrd="0" presId="urn:microsoft.com/office/officeart/2005/8/layout/vList2"/>
    <dgm:cxn modelId="{BD734FB1-A7DA-784C-8605-4DA7FB5B62B2}" type="presParOf" srcId="{91E03D4B-734B-8747-BD70-1CD420D5FAE8}" destId="{8FB8A44E-FC6D-1B4F-B3FA-801F94D88250}" srcOrd="5" destOrd="0" presId="urn:microsoft.com/office/officeart/2005/8/layout/vList2"/>
    <dgm:cxn modelId="{02E38E43-9070-1543-A90B-D9A873D871FC}" type="presParOf" srcId="{91E03D4B-734B-8747-BD70-1CD420D5FAE8}" destId="{3E4747D2-38CD-9344-9E77-755AE9744C70}" srcOrd="6" destOrd="0" presId="urn:microsoft.com/office/officeart/2005/8/layout/vList2"/>
    <dgm:cxn modelId="{C8573D31-CBFF-7E4C-9852-B1D07F79C410}" type="presParOf" srcId="{91E03D4B-734B-8747-BD70-1CD420D5FAE8}" destId="{B6BA1BE2-F35B-F047-B9DD-605258735998}" srcOrd="7" destOrd="0" presId="urn:microsoft.com/office/officeart/2005/8/layout/vList2"/>
    <dgm:cxn modelId="{403118FC-5750-1145-B8E5-77AF5F883889}" type="presParOf" srcId="{91E03D4B-734B-8747-BD70-1CD420D5FAE8}" destId="{A6038695-C2BB-A641-9491-0719294AD462}" srcOrd="8" destOrd="0" presId="urn:microsoft.com/office/officeart/2005/8/layout/vList2"/>
    <dgm:cxn modelId="{443CFE11-9482-3641-A32F-A2BA7086CA49}" type="presParOf" srcId="{91E03D4B-734B-8747-BD70-1CD420D5FAE8}" destId="{5599B432-E8EF-3540-848E-EA3923D539E0}" srcOrd="9" destOrd="0" presId="urn:microsoft.com/office/officeart/2005/8/layout/vList2"/>
    <dgm:cxn modelId="{6992B382-0B5B-B64B-9729-B1E8B23CCD9A}" type="presParOf" srcId="{91E03D4B-734B-8747-BD70-1CD420D5FAE8}" destId="{BE6A05DE-ED64-A549-BAEE-9E7B817E0D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CD1251C-0A33-4ADF-B555-A516A3BD0953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3CE31A-6078-4816-ADDF-6BD9D1B66C5C}">
      <dgm:prSet/>
      <dgm:spPr/>
      <dgm:t>
        <a:bodyPr/>
        <a:lstStyle/>
        <a:p>
          <a:r>
            <a:rPr lang="en-US" dirty="0"/>
            <a:t>EC2</a:t>
          </a:r>
        </a:p>
      </dgm:t>
    </dgm:pt>
    <dgm:pt modelId="{C38DC996-F950-4EAF-A52D-B1FAF22F30CD}" type="parTrans" cxnId="{D9CD04FA-7861-4CBD-90E4-D04B4BD42165}">
      <dgm:prSet/>
      <dgm:spPr/>
      <dgm:t>
        <a:bodyPr/>
        <a:lstStyle/>
        <a:p>
          <a:endParaRPr lang="en-US"/>
        </a:p>
      </dgm:t>
    </dgm:pt>
    <dgm:pt modelId="{53B025A5-CFCE-40DC-B879-95D45C8E661D}" type="sibTrans" cxnId="{D9CD04FA-7861-4CBD-90E4-D04B4BD42165}">
      <dgm:prSet/>
      <dgm:spPr/>
      <dgm:t>
        <a:bodyPr/>
        <a:lstStyle/>
        <a:p>
          <a:endParaRPr lang="en-US"/>
        </a:p>
      </dgm:t>
    </dgm:pt>
    <dgm:pt modelId="{235C7F90-E642-4FC7-ADB2-CB9BEF4083B8}">
      <dgm:prSet/>
      <dgm:spPr/>
      <dgm:t>
        <a:bodyPr/>
        <a:lstStyle/>
        <a:p>
          <a:r>
            <a:rPr lang="en-US"/>
            <a:t>S3</a:t>
          </a:r>
        </a:p>
      </dgm:t>
    </dgm:pt>
    <dgm:pt modelId="{43AA35A3-2DED-41E8-B36C-68886FC01C92}" type="parTrans" cxnId="{4820879E-BCA1-4BB9-B671-5FD9A35AAC81}">
      <dgm:prSet/>
      <dgm:spPr/>
      <dgm:t>
        <a:bodyPr/>
        <a:lstStyle/>
        <a:p>
          <a:endParaRPr lang="en-US"/>
        </a:p>
      </dgm:t>
    </dgm:pt>
    <dgm:pt modelId="{8BA77CA4-F0C4-43CD-8A60-1BD2E3781DDE}" type="sibTrans" cxnId="{4820879E-BCA1-4BB9-B671-5FD9A35AAC81}">
      <dgm:prSet/>
      <dgm:spPr/>
      <dgm:t>
        <a:bodyPr/>
        <a:lstStyle/>
        <a:p>
          <a:endParaRPr lang="en-US"/>
        </a:p>
      </dgm:t>
    </dgm:pt>
    <dgm:pt modelId="{B3C48C7C-9923-4339-A2D4-0E7D7FAD1D94}">
      <dgm:prSet/>
      <dgm:spPr/>
      <dgm:t>
        <a:bodyPr/>
        <a:lstStyle/>
        <a:p>
          <a:r>
            <a:rPr lang="en-US" dirty="0"/>
            <a:t>Databases in AWS</a:t>
          </a:r>
        </a:p>
      </dgm:t>
    </dgm:pt>
    <dgm:pt modelId="{4F26C35A-A150-43F4-9BCF-9151EBC94D58}" type="parTrans" cxnId="{012EFA9A-BD1E-4BE8-B815-526A02044263}">
      <dgm:prSet/>
      <dgm:spPr/>
      <dgm:t>
        <a:bodyPr/>
        <a:lstStyle/>
        <a:p>
          <a:endParaRPr lang="en-US"/>
        </a:p>
      </dgm:t>
    </dgm:pt>
    <dgm:pt modelId="{057048D3-671C-4728-B6EA-87B43C8D8779}" type="sibTrans" cxnId="{012EFA9A-BD1E-4BE8-B815-526A02044263}">
      <dgm:prSet/>
      <dgm:spPr/>
      <dgm:t>
        <a:bodyPr/>
        <a:lstStyle/>
        <a:p>
          <a:endParaRPr lang="en-US"/>
        </a:p>
      </dgm:t>
    </dgm:pt>
    <dgm:pt modelId="{6CF5DC69-FABF-4366-9B69-B7DF0EFEA3D7}">
      <dgm:prSet/>
      <dgm:spPr/>
      <dgm:t>
        <a:bodyPr/>
        <a:lstStyle/>
        <a:p>
          <a:r>
            <a:rPr lang="en-US"/>
            <a:t>SQS</a:t>
          </a:r>
        </a:p>
      </dgm:t>
    </dgm:pt>
    <dgm:pt modelId="{AA279A6B-84BE-443B-BDF3-CF6A0D7D6D04}" type="parTrans" cxnId="{B24B8591-8AA1-46EF-B630-BD602FD93143}">
      <dgm:prSet/>
      <dgm:spPr/>
      <dgm:t>
        <a:bodyPr/>
        <a:lstStyle/>
        <a:p>
          <a:endParaRPr lang="en-US"/>
        </a:p>
      </dgm:t>
    </dgm:pt>
    <dgm:pt modelId="{3A86BEDD-0D4C-454D-A5BA-572BF3A75245}" type="sibTrans" cxnId="{B24B8591-8AA1-46EF-B630-BD602FD93143}">
      <dgm:prSet/>
      <dgm:spPr/>
      <dgm:t>
        <a:bodyPr/>
        <a:lstStyle/>
        <a:p>
          <a:endParaRPr lang="en-US"/>
        </a:p>
      </dgm:t>
    </dgm:pt>
    <dgm:pt modelId="{1F22C6A5-5651-4CC1-8CAE-4061CC8A6AEC}">
      <dgm:prSet/>
      <dgm:spPr/>
      <dgm:t>
        <a:bodyPr/>
        <a:lstStyle/>
        <a:p>
          <a:r>
            <a:rPr lang="en-US"/>
            <a:t>SNS</a:t>
          </a:r>
        </a:p>
      </dgm:t>
    </dgm:pt>
    <dgm:pt modelId="{569B2311-603C-4D57-BDA4-6657F79F3C2A}" type="parTrans" cxnId="{FE6B2599-4D22-4BE8-A055-3DE3067C27A5}">
      <dgm:prSet/>
      <dgm:spPr/>
      <dgm:t>
        <a:bodyPr/>
        <a:lstStyle/>
        <a:p>
          <a:endParaRPr lang="en-US"/>
        </a:p>
      </dgm:t>
    </dgm:pt>
    <dgm:pt modelId="{7221FC40-DE20-4128-982F-CBE45FCA9654}" type="sibTrans" cxnId="{FE6B2599-4D22-4BE8-A055-3DE3067C27A5}">
      <dgm:prSet/>
      <dgm:spPr/>
      <dgm:t>
        <a:bodyPr/>
        <a:lstStyle/>
        <a:p>
          <a:endParaRPr lang="en-US"/>
        </a:p>
      </dgm:t>
    </dgm:pt>
    <dgm:pt modelId="{B68D3246-5B60-42F2-8715-8903A22754F7}">
      <dgm:prSet/>
      <dgm:spPr/>
      <dgm:t>
        <a:bodyPr/>
        <a:lstStyle/>
        <a:p>
          <a:r>
            <a:rPr lang="en-US"/>
            <a:t>SWF</a:t>
          </a:r>
        </a:p>
      </dgm:t>
    </dgm:pt>
    <dgm:pt modelId="{7B5BAD0E-990C-49CA-9D7D-150133935FA7}" type="parTrans" cxnId="{4D60E386-C619-44AE-BC5F-EC9F726E765F}">
      <dgm:prSet/>
      <dgm:spPr/>
      <dgm:t>
        <a:bodyPr/>
        <a:lstStyle/>
        <a:p>
          <a:endParaRPr lang="en-US"/>
        </a:p>
      </dgm:t>
    </dgm:pt>
    <dgm:pt modelId="{6D25B8D1-ABEE-4060-B4B6-71B8A6A2DB18}" type="sibTrans" cxnId="{4D60E386-C619-44AE-BC5F-EC9F726E765F}">
      <dgm:prSet/>
      <dgm:spPr/>
      <dgm:t>
        <a:bodyPr/>
        <a:lstStyle/>
        <a:p>
          <a:endParaRPr lang="en-US"/>
        </a:p>
      </dgm:t>
    </dgm:pt>
    <dgm:pt modelId="{9DB5E323-C891-4F5B-B152-F1757A73FC6A}">
      <dgm:prSet/>
      <dgm:spPr/>
      <dgm:t>
        <a:bodyPr/>
        <a:lstStyle/>
        <a:p>
          <a:r>
            <a:rPr lang="en-US"/>
            <a:t>RedShift</a:t>
          </a:r>
        </a:p>
      </dgm:t>
    </dgm:pt>
    <dgm:pt modelId="{1961A9E3-77A7-4BC3-91AF-A8FF43B48F3F}" type="parTrans" cxnId="{9B111B3B-F37A-411F-96BF-6223C6127386}">
      <dgm:prSet/>
      <dgm:spPr/>
      <dgm:t>
        <a:bodyPr/>
        <a:lstStyle/>
        <a:p>
          <a:endParaRPr lang="en-US"/>
        </a:p>
      </dgm:t>
    </dgm:pt>
    <dgm:pt modelId="{59A0D759-40B0-4BDD-8512-CC423C41E8EA}" type="sibTrans" cxnId="{9B111B3B-F37A-411F-96BF-6223C6127386}">
      <dgm:prSet/>
      <dgm:spPr/>
      <dgm:t>
        <a:bodyPr/>
        <a:lstStyle/>
        <a:p>
          <a:endParaRPr lang="en-US"/>
        </a:p>
      </dgm:t>
    </dgm:pt>
    <dgm:pt modelId="{5775C222-99CE-7D46-B088-B544BCC71905}" type="pres">
      <dgm:prSet presAssocID="{ACD1251C-0A33-4ADF-B555-A516A3BD0953}" presName="Name0" presStyleCnt="0">
        <dgm:presLayoutVars>
          <dgm:dir/>
          <dgm:animLvl val="lvl"/>
          <dgm:resizeHandles val="exact"/>
        </dgm:presLayoutVars>
      </dgm:prSet>
      <dgm:spPr/>
    </dgm:pt>
    <dgm:pt modelId="{5678B594-89A1-7847-B670-FCBCECE7A1D5}" type="pres">
      <dgm:prSet presAssocID="{D23CE31A-6078-4816-ADDF-6BD9D1B66C5C}" presName="linNode" presStyleCnt="0"/>
      <dgm:spPr/>
    </dgm:pt>
    <dgm:pt modelId="{E7C1E2B9-28B3-6342-AC11-454F88B097BC}" type="pres">
      <dgm:prSet presAssocID="{D23CE31A-6078-4816-ADDF-6BD9D1B66C5C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DFD09F15-8E4C-734C-AC41-EC9CC484EA83}" type="pres">
      <dgm:prSet presAssocID="{53B025A5-CFCE-40DC-B879-95D45C8E661D}" presName="sp" presStyleCnt="0"/>
      <dgm:spPr/>
    </dgm:pt>
    <dgm:pt modelId="{54F6C7CE-F87E-2547-9CD9-0D7AA5720BB9}" type="pres">
      <dgm:prSet presAssocID="{235C7F90-E642-4FC7-ADB2-CB9BEF4083B8}" presName="linNode" presStyleCnt="0"/>
      <dgm:spPr/>
    </dgm:pt>
    <dgm:pt modelId="{1F3825A0-1B67-FF44-920B-C6F9D4BF134E}" type="pres">
      <dgm:prSet presAssocID="{235C7F90-E642-4FC7-ADB2-CB9BEF4083B8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4D8B94FB-416A-4B45-802F-CB403F461254}" type="pres">
      <dgm:prSet presAssocID="{8BA77CA4-F0C4-43CD-8A60-1BD2E3781DDE}" presName="sp" presStyleCnt="0"/>
      <dgm:spPr/>
    </dgm:pt>
    <dgm:pt modelId="{B0FB9ECB-FF6B-2645-8315-E9A38B790DC0}" type="pres">
      <dgm:prSet presAssocID="{B3C48C7C-9923-4339-A2D4-0E7D7FAD1D94}" presName="linNode" presStyleCnt="0"/>
      <dgm:spPr/>
    </dgm:pt>
    <dgm:pt modelId="{36577828-CECF-3D41-AE65-B9D463E1A536}" type="pres">
      <dgm:prSet presAssocID="{B3C48C7C-9923-4339-A2D4-0E7D7FAD1D94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1BED0EB9-E32B-664D-A130-2E4C1BAEB295}" type="pres">
      <dgm:prSet presAssocID="{057048D3-671C-4728-B6EA-87B43C8D8779}" presName="sp" presStyleCnt="0"/>
      <dgm:spPr/>
    </dgm:pt>
    <dgm:pt modelId="{E508B325-7AFC-584E-8232-9703F899C340}" type="pres">
      <dgm:prSet presAssocID="{6CF5DC69-FABF-4366-9B69-B7DF0EFEA3D7}" presName="linNode" presStyleCnt="0"/>
      <dgm:spPr/>
    </dgm:pt>
    <dgm:pt modelId="{DD094AF5-69CF-7E49-BDB0-C65409408AAC}" type="pres">
      <dgm:prSet presAssocID="{6CF5DC69-FABF-4366-9B69-B7DF0EFEA3D7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8A29C3BF-E6C1-654E-8C32-21F1B744D7CC}" type="pres">
      <dgm:prSet presAssocID="{3A86BEDD-0D4C-454D-A5BA-572BF3A75245}" presName="sp" presStyleCnt="0"/>
      <dgm:spPr/>
    </dgm:pt>
    <dgm:pt modelId="{275DB979-27EB-9146-83FA-1B43FE83C18D}" type="pres">
      <dgm:prSet presAssocID="{1F22C6A5-5651-4CC1-8CAE-4061CC8A6AEC}" presName="linNode" presStyleCnt="0"/>
      <dgm:spPr/>
    </dgm:pt>
    <dgm:pt modelId="{D6D52BBB-C4C9-DE41-BEEF-5B8E00121060}" type="pres">
      <dgm:prSet presAssocID="{1F22C6A5-5651-4CC1-8CAE-4061CC8A6AEC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CCBB8858-2E39-414B-B20B-005AFF766D9F}" type="pres">
      <dgm:prSet presAssocID="{7221FC40-DE20-4128-982F-CBE45FCA9654}" presName="sp" presStyleCnt="0"/>
      <dgm:spPr/>
    </dgm:pt>
    <dgm:pt modelId="{C5F64680-0957-7A43-9BFB-5A341AB255E3}" type="pres">
      <dgm:prSet presAssocID="{B68D3246-5B60-42F2-8715-8903A22754F7}" presName="linNode" presStyleCnt="0"/>
      <dgm:spPr/>
    </dgm:pt>
    <dgm:pt modelId="{2E198D2E-7678-1B41-A26B-021B01FEBCC1}" type="pres">
      <dgm:prSet presAssocID="{B68D3246-5B60-42F2-8715-8903A22754F7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05CB2F45-575D-5143-B062-2197DCE1F1DB}" type="pres">
      <dgm:prSet presAssocID="{6D25B8D1-ABEE-4060-B4B6-71B8A6A2DB18}" presName="sp" presStyleCnt="0"/>
      <dgm:spPr/>
    </dgm:pt>
    <dgm:pt modelId="{7ED3FE6B-519C-5240-8F6E-147911457111}" type="pres">
      <dgm:prSet presAssocID="{9DB5E323-C891-4F5B-B152-F1757A73FC6A}" presName="linNode" presStyleCnt="0"/>
      <dgm:spPr/>
    </dgm:pt>
    <dgm:pt modelId="{B0B1F4BD-232C-EB47-9BE7-971E381D2683}" type="pres">
      <dgm:prSet presAssocID="{9DB5E323-C891-4F5B-B152-F1757A73FC6A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B93B550C-93B1-7F41-A764-2ADFB8241515}" type="presOf" srcId="{D23CE31A-6078-4816-ADDF-6BD9D1B66C5C}" destId="{E7C1E2B9-28B3-6342-AC11-454F88B097BC}" srcOrd="0" destOrd="0" presId="urn:microsoft.com/office/officeart/2005/8/layout/vList5"/>
    <dgm:cxn modelId="{9B111B3B-F37A-411F-96BF-6223C6127386}" srcId="{ACD1251C-0A33-4ADF-B555-A516A3BD0953}" destId="{9DB5E323-C891-4F5B-B152-F1757A73FC6A}" srcOrd="6" destOrd="0" parTransId="{1961A9E3-77A7-4BC3-91AF-A8FF43B48F3F}" sibTransId="{59A0D759-40B0-4BDD-8512-CC423C41E8EA}"/>
    <dgm:cxn modelId="{0F86B54A-CCF2-AD43-B8E8-DA4317E509D4}" type="presOf" srcId="{6CF5DC69-FABF-4366-9B69-B7DF0EFEA3D7}" destId="{DD094AF5-69CF-7E49-BDB0-C65409408AAC}" srcOrd="0" destOrd="0" presId="urn:microsoft.com/office/officeart/2005/8/layout/vList5"/>
    <dgm:cxn modelId="{5104C25C-BC32-8A4F-A315-25FD4DF636F1}" type="presOf" srcId="{235C7F90-E642-4FC7-ADB2-CB9BEF4083B8}" destId="{1F3825A0-1B67-FF44-920B-C6F9D4BF134E}" srcOrd="0" destOrd="0" presId="urn:microsoft.com/office/officeart/2005/8/layout/vList5"/>
    <dgm:cxn modelId="{4D60E386-C619-44AE-BC5F-EC9F726E765F}" srcId="{ACD1251C-0A33-4ADF-B555-A516A3BD0953}" destId="{B68D3246-5B60-42F2-8715-8903A22754F7}" srcOrd="5" destOrd="0" parTransId="{7B5BAD0E-990C-49CA-9D7D-150133935FA7}" sibTransId="{6D25B8D1-ABEE-4060-B4B6-71B8A6A2DB18}"/>
    <dgm:cxn modelId="{B24B8591-8AA1-46EF-B630-BD602FD93143}" srcId="{ACD1251C-0A33-4ADF-B555-A516A3BD0953}" destId="{6CF5DC69-FABF-4366-9B69-B7DF0EFEA3D7}" srcOrd="3" destOrd="0" parTransId="{AA279A6B-84BE-443B-BDF3-CF6A0D7D6D04}" sibTransId="{3A86BEDD-0D4C-454D-A5BA-572BF3A75245}"/>
    <dgm:cxn modelId="{3963DA94-92EE-844A-B061-25287DD674E4}" type="presOf" srcId="{B3C48C7C-9923-4339-A2D4-0E7D7FAD1D94}" destId="{36577828-CECF-3D41-AE65-B9D463E1A536}" srcOrd="0" destOrd="0" presId="urn:microsoft.com/office/officeart/2005/8/layout/vList5"/>
    <dgm:cxn modelId="{FE6B2599-4D22-4BE8-A055-3DE3067C27A5}" srcId="{ACD1251C-0A33-4ADF-B555-A516A3BD0953}" destId="{1F22C6A5-5651-4CC1-8CAE-4061CC8A6AEC}" srcOrd="4" destOrd="0" parTransId="{569B2311-603C-4D57-BDA4-6657F79F3C2A}" sibTransId="{7221FC40-DE20-4128-982F-CBE45FCA9654}"/>
    <dgm:cxn modelId="{012EFA9A-BD1E-4BE8-B815-526A02044263}" srcId="{ACD1251C-0A33-4ADF-B555-A516A3BD0953}" destId="{B3C48C7C-9923-4339-A2D4-0E7D7FAD1D94}" srcOrd="2" destOrd="0" parTransId="{4F26C35A-A150-43F4-9BCF-9151EBC94D58}" sibTransId="{057048D3-671C-4728-B6EA-87B43C8D8779}"/>
    <dgm:cxn modelId="{4820879E-BCA1-4BB9-B671-5FD9A35AAC81}" srcId="{ACD1251C-0A33-4ADF-B555-A516A3BD0953}" destId="{235C7F90-E642-4FC7-ADB2-CB9BEF4083B8}" srcOrd="1" destOrd="0" parTransId="{43AA35A3-2DED-41E8-B36C-68886FC01C92}" sibTransId="{8BA77CA4-F0C4-43CD-8A60-1BD2E3781DDE}"/>
    <dgm:cxn modelId="{28FAD9DC-A7ED-E845-8E4A-3E8B36528E6B}" type="presOf" srcId="{ACD1251C-0A33-4ADF-B555-A516A3BD0953}" destId="{5775C222-99CE-7D46-B088-B544BCC71905}" srcOrd="0" destOrd="0" presId="urn:microsoft.com/office/officeart/2005/8/layout/vList5"/>
    <dgm:cxn modelId="{8C3BFEE6-2A14-914C-895B-9E4F0B5AFEB5}" type="presOf" srcId="{1F22C6A5-5651-4CC1-8CAE-4061CC8A6AEC}" destId="{D6D52BBB-C4C9-DE41-BEEF-5B8E00121060}" srcOrd="0" destOrd="0" presId="urn:microsoft.com/office/officeart/2005/8/layout/vList5"/>
    <dgm:cxn modelId="{B11C06ED-A134-A349-8AE9-558765DDC63A}" type="presOf" srcId="{B68D3246-5B60-42F2-8715-8903A22754F7}" destId="{2E198D2E-7678-1B41-A26B-021B01FEBCC1}" srcOrd="0" destOrd="0" presId="urn:microsoft.com/office/officeart/2005/8/layout/vList5"/>
    <dgm:cxn modelId="{B8B652F0-469C-894F-8A45-D0E7FAD4F128}" type="presOf" srcId="{9DB5E323-C891-4F5B-B152-F1757A73FC6A}" destId="{B0B1F4BD-232C-EB47-9BE7-971E381D2683}" srcOrd="0" destOrd="0" presId="urn:microsoft.com/office/officeart/2005/8/layout/vList5"/>
    <dgm:cxn modelId="{D9CD04FA-7861-4CBD-90E4-D04B4BD42165}" srcId="{ACD1251C-0A33-4ADF-B555-A516A3BD0953}" destId="{D23CE31A-6078-4816-ADDF-6BD9D1B66C5C}" srcOrd="0" destOrd="0" parTransId="{C38DC996-F950-4EAF-A52D-B1FAF22F30CD}" sibTransId="{53B025A5-CFCE-40DC-B879-95D45C8E661D}"/>
    <dgm:cxn modelId="{9511B989-C9F4-0C44-8E71-8E4E86C02838}" type="presParOf" srcId="{5775C222-99CE-7D46-B088-B544BCC71905}" destId="{5678B594-89A1-7847-B670-FCBCECE7A1D5}" srcOrd="0" destOrd="0" presId="urn:microsoft.com/office/officeart/2005/8/layout/vList5"/>
    <dgm:cxn modelId="{6124FF9A-AC6A-8B47-AA78-02CAFA40B74A}" type="presParOf" srcId="{5678B594-89A1-7847-B670-FCBCECE7A1D5}" destId="{E7C1E2B9-28B3-6342-AC11-454F88B097BC}" srcOrd="0" destOrd="0" presId="urn:microsoft.com/office/officeart/2005/8/layout/vList5"/>
    <dgm:cxn modelId="{7FE87746-157C-5D45-8733-DB21C6E98D20}" type="presParOf" srcId="{5775C222-99CE-7D46-B088-B544BCC71905}" destId="{DFD09F15-8E4C-734C-AC41-EC9CC484EA83}" srcOrd="1" destOrd="0" presId="urn:microsoft.com/office/officeart/2005/8/layout/vList5"/>
    <dgm:cxn modelId="{7268BA43-A044-094B-B4ED-2CB358195894}" type="presParOf" srcId="{5775C222-99CE-7D46-B088-B544BCC71905}" destId="{54F6C7CE-F87E-2547-9CD9-0D7AA5720BB9}" srcOrd="2" destOrd="0" presId="urn:microsoft.com/office/officeart/2005/8/layout/vList5"/>
    <dgm:cxn modelId="{12349944-BCC3-4D45-B7E8-95162585B9AB}" type="presParOf" srcId="{54F6C7CE-F87E-2547-9CD9-0D7AA5720BB9}" destId="{1F3825A0-1B67-FF44-920B-C6F9D4BF134E}" srcOrd="0" destOrd="0" presId="urn:microsoft.com/office/officeart/2005/8/layout/vList5"/>
    <dgm:cxn modelId="{72EF0873-8547-AA49-BBF7-4722E9BBCD33}" type="presParOf" srcId="{5775C222-99CE-7D46-B088-B544BCC71905}" destId="{4D8B94FB-416A-4B45-802F-CB403F461254}" srcOrd="3" destOrd="0" presId="urn:microsoft.com/office/officeart/2005/8/layout/vList5"/>
    <dgm:cxn modelId="{EFAF0062-AE6E-E448-96EB-77CD4BD53069}" type="presParOf" srcId="{5775C222-99CE-7D46-B088-B544BCC71905}" destId="{B0FB9ECB-FF6B-2645-8315-E9A38B790DC0}" srcOrd="4" destOrd="0" presId="urn:microsoft.com/office/officeart/2005/8/layout/vList5"/>
    <dgm:cxn modelId="{4681AC54-050C-7345-A13A-3A38BBB763E7}" type="presParOf" srcId="{B0FB9ECB-FF6B-2645-8315-E9A38B790DC0}" destId="{36577828-CECF-3D41-AE65-B9D463E1A536}" srcOrd="0" destOrd="0" presId="urn:microsoft.com/office/officeart/2005/8/layout/vList5"/>
    <dgm:cxn modelId="{493D8440-1EA7-DF47-9411-CA878EFCE159}" type="presParOf" srcId="{5775C222-99CE-7D46-B088-B544BCC71905}" destId="{1BED0EB9-E32B-664D-A130-2E4C1BAEB295}" srcOrd="5" destOrd="0" presId="urn:microsoft.com/office/officeart/2005/8/layout/vList5"/>
    <dgm:cxn modelId="{DCCF8EA3-B67C-9B4D-86C7-C9FB9877F47D}" type="presParOf" srcId="{5775C222-99CE-7D46-B088-B544BCC71905}" destId="{E508B325-7AFC-584E-8232-9703F899C340}" srcOrd="6" destOrd="0" presId="urn:microsoft.com/office/officeart/2005/8/layout/vList5"/>
    <dgm:cxn modelId="{784DF7F3-3F1C-FA4D-9F7D-26FE4CBCE988}" type="presParOf" srcId="{E508B325-7AFC-584E-8232-9703F899C340}" destId="{DD094AF5-69CF-7E49-BDB0-C65409408AAC}" srcOrd="0" destOrd="0" presId="urn:microsoft.com/office/officeart/2005/8/layout/vList5"/>
    <dgm:cxn modelId="{D7B2EB7C-7A9C-F24F-8625-1CFD1AC7E8B7}" type="presParOf" srcId="{5775C222-99CE-7D46-B088-B544BCC71905}" destId="{8A29C3BF-E6C1-654E-8C32-21F1B744D7CC}" srcOrd="7" destOrd="0" presId="urn:microsoft.com/office/officeart/2005/8/layout/vList5"/>
    <dgm:cxn modelId="{08E0317A-4A08-2240-926C-B766D80679D3}" type="presParOf" srcId="{5775C222-99CE-7D46-B088-B544BCC71905}" destId="{275DB979-27EB-9146-83FA-1B43FE83C18D}" srcOrd="8" destOrd="0" presId="urn:microsoft.com/office/officeart/2005/8/layout/vList5"/>
    <dgm:cxn modelId="{00C9CDC2-8FB6-6A41-8232-B8BFF84041A8}" type="presParOf" srcId="{275DB979-27EB-9146-83FA-1B43FE83C18D}" destId="{D6D52BBB-C4C9-DE41-BEEF-5B8E00121060}" srcOrd="0" destOrd="0" presId="urn:microsoft.com/office/officeart/2005/8/layout/vList5"/>
    <dgm:cxn modelId="{609D0BA3-9DBF-2142-80BA-415D697787B3}" type="presParOf" srcId="{5775C222-99CE-7D46-B088-B544BCC71905}" destId="{CCBB8858-2E39-414B-B20B-005AFF766D9F}" srcOrd="9" destOrd="0" presId="urn:microsoft.com/office/officeart/2005/8/layout/vList5"/>
    <dgm:cxn modelId="{10267D97-F585-4D46-AF62-B1F683EFF110}" type="presParOf" srcId="{5775C222-99CE-7D46-B088-B544BCC71905}" destId="{C5F64680-0957-7A43-9BFB-5A341AB255E3}" srcOrd="10" destOrd="0" presId="urn:microsoft.com/office/officeart/2005/8/layout/vList5"/>
    <dgm:cxn modelId="{35054D5C-B92F-BD48-98F6-CAE1A8BBFED7}" type="presParOf" srcId="{C5F64680-0957-7A43-9BFB-5A341AB255E3}" destId="{2E198D2E-7678-1B41-A26B-021B01FEBCC1}" srcOrd="0" destOrd="0" presId="urn:microsoft.com/office/officeart/2005/8/layout/vList5"/>
    <dgm:cxn modelId="{A3EAB81A-3850-6F43-8B9B-8314859C54A9}" type="presParOf" srcId="{5775C222-99CE-7D46-B088-B544BCC71905}" destId="{05CB2F45-575D-5143-B062-2197DCE1F1DB}" srcOrd="11" destOrd="0" presId="urn:microsoft.com/office/officeart/2005/8/layout/vList5"/>
    <dgm:cxn modelId="{C75447FC-3D56-7E44-99A2-93122A862C8E}" type="presParOf" srcId="{5775C222-99CE-7D46-B088-B544BCC71905}" destId="{7ED3FE6B-519C-5240-8F6E-147911457111}" srcOrd="12" destOrd="0" presId="urn:microsoft.com/office/officeart/2005/8/layout/vList5"/>
    <dgm:cxn modelId="{781145E6-CF64-8B41-8340-07EA5152267D}" type="presParOf" srcId="{7ED3FE6B-519C-5240-8F6E-147911457111}" destId="{B0B1F4BD-232C-EB47-9BE7-971E381D268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4A956B-4726-4649-8747-74C909582948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FD2C587-7364-47DD-9D73-9ABF2144427E}">
      <dgm:prSet/>
      <dgm:spPr/>
      <dgm:t>
        <a:bodyPr/>
        <a:lstStyle/>
        <a:p>
          <a:r>
            <a:rPr lang="en-US" dirty="0"/>
            <a:t>Azure VMS</a:t>
          </a:r>
        </a:p>
      </dgm:t>
    </dgm:pt>
    <dgm:pt modelId="{7E7317C7-27BE-4EE6-8E1A-D4F3E172AC35}" type="parTrans" cxnId="{C51D6E3E-1289-448C-9610-43884A2ED988}">
      <dgm:prSet/>
      <dgm:spPr/>
      <dgm:t>
        <a:bodyPr/>
        <a:lstStyle/>
        <a:p>
          <a:endParaRPr lang="en-US"/>
        </a:p>
      </dgm:t>
    </dgm:pt>
    <dgm:pt modelId="{CFF21C18-DB45-4F87-ACD7-C2D245059917}" type="sibTrans" cxnId="{C51D6E3E-1289-448C-9610-43884A2ED988}">
      <dgm:prSet/>
      <dgm:spPr/>
      <dgm:t>
        <a:bodyPr/>
        <a:lstStyle/>
        <a:p>
          <a:endParaRPr lang="en-US"/>
        </a:p>
      </dgm:t>
    </dgm:pt>
    <dgm:pt modelId="{034BAD7A-14B5-4A62-AA3E-285E930127B4}">
      <dgm:prSet/>
      <dgm:spPr/>
      <dgm:t>
        <a:bodyPr/>
        <a:lstStyle/>
        <a:p>
          <a:r>
            <a:rPr lang="en-US"/>
            <a:t>Azure Cosmos DB</a:t>
          </a:r>
        </a:p>
      </dgm:t>
    </dgm:pt>
    <dgm:pt modelId="{345410C1-05A6-4C40-B192-925C20AE1CE9}" type="parTrans" cxnId="{12677F1F-63E0-472C-AFCC-B8CFF03F2D14}">
      <dgm:prSet/>
      <dgm:spPr/>
      <dgm:t>
        <a:bodyPr/>
        <a:lstStyle/>
        <a:p>
          <a:endParaRPr lang="en-US"/>
        </a:p>
      </dgm:t>
    </dgm:pt>
    <dgm:pt modelId="{E101E83D-E4C0-48C5-8E15-E84C5A57CC53}" type="sibTrans" cxnId="{12677F1F-63E0-472C-AFCC-B8CFF03F2D14}">
      <dgm:prSet/>
      <dgm:spPr/>
      <dgm:t>
        <a:bodyPr/>
        <a:lstStyle/>
        <a:p>
          <a:endParaRPr lang="en-US"/>
        </a:p>
      </dgm:t>
    </dgm:pt>
    <dgm:pt modelId="{ABD18A92-4F3D-458A-ABF1-AFD77779D82B}">
      <dgm:prSet/>
      <dgm:spPr/>
      <dgm:t>
        <a:bodyPr/>
        <a:lstStyle/>
        <a:p>
          <a:r>
            <a:rPr lang="en-US"/>
            <a:t>Azure DevOps</a:t>
          </a:r>
        </a:p>
      </dgm:t>
    </dgm:pt>
    <dgm:pt modelId="{86B424D2-BEF3-468B-802E-483CDC89669E}" type="parTrans" cxnId="{23DA1592-080A-4791-B528-2F06A44C6140}">
      <dgm:prSet/>
      <dgm:spPr/>
      <dgm:t>
        <a:bodyPr/>
        <a:lstStyle/>
        <a:p>
          <a:endParaRPr lang="en-US"/>
        </a:p>
      </dgm:t>
    </dgm:pt>
    <dgm:pt modelId="{5DEECDCD-0522-42DE-A862-AFDACB82FAC1}" type="sibTrans" cxnId="{23DA1592-080A-4791-B528-2F06A44C6140}">
      <dgm:prSet/>
      <dgm:spPr/>
      <dgm:t>
        <a:bodyPr/>
        <a:lstStyle/>
        <a:p>
          <a:endParaRPr lang="en-US"/>
        </a:p>
      </dgm:t>
    </dgm:pt>
    <dgm:pt modelId="{D15E065F-4BDB-404F-939B-5D1A70ABF8DE}">
      <dgm:prSet/>
      <dgm:spPr/>
      <dgm:t>
        <a:bodyPr/>
        <a:lstStyle/>
        <a:p>
          <a:r>
            <a:rPr lang="en-US"/>
            <a:t>Azure Cache for Redis</a:t>
          </a:r>
        </a:p>
      </dgm:t>
    </dgm:pt>
    <dgm:pt modelId="{2175F600-CCB6-4E93-87C8-F5E040034BA6}" type="parTrans" cxnId="{98E5277F-0882-4DED-8AC0-761B365F6870}">
      <dgm:prSet/>
      <dgm:spPr/>
      <dgm:t>
        <a:bodyPr/>
        <a:lstStyle/>
        <a:p>
          <a:endParaRPr lang="en-US"/>
        </a:p>
      </dgm:t>
    </dgm:pt>
    <dgm:pt modelId="{A1A8E157-1C00-43DE-8D2E-19B869199A53}" type="sibTrans" cxnId="{98E5277F-0882-4DED-8AC0-761B365F6870}">
      <dgm:prSet/>
      <dgm:spPr/>
      <dgm:t>
        <a:bodyPr/>
        <a:lstStyle/>
        <a:p>
          <a:endParaRPr lang="en-US"/>
        </a:p>
      </dgm:t>
    </dgm:pt>
    <dgm:pt modelId="{1372F476-FDF9-4600-B3BF-91D93FAA32F3}">
      <dgm:prSet/>
      <dgm:spPr/>
      <dgm:t>
        <a:bodyPr/>
        <a:lstStyle/>
        <a:p>
          <a:r>
            <a:rPr lang="en-US"/>
            <a:t>Azure Monitor</a:t>
          </a:r>
        </a:p>
      </dgm:t>
    </dgm:pt>
    <dgm:pt modelId="{68585C1B-87D5-4790-9A8A-54A68E6E5B19}" type="parTrans" cxnId="{F2BC26D2-1B84-4E91-9892-22DC735D0A27}">
      <dgm:prSet/>
      <dgm:spPr/>
      <dgm:t>
        <a:bodyPr/>
        <a:lstStyle/>
        <a:p>
          <a:endParaRPr lang="en-US"/>
        </a:p>
      </dgm:t>
    </dgm:pt>
    <dgm:pt modelId="{85137E1C-91D9-4DBF-BAE5-B076FFB993C6}" type="sibTrans" cxnId="{F2BC26D2-1B84-4E91-9892-22DC735D0A27}">
      <dgm:prSet/>
      <dgm:spPr/>
      <dgm:t>
        <a:bodyPr/>
        <a:lstStyle/>
        <a:p>
          <a:endParaRPr lang="en-US"/>
        </a:p>
      </dgm:t>
    </dgm:pt>
    <dgm:pt modelId="{58CB1BC2-4727-4E4A-AB54-48CFDB155002}">
      <dgm:prSet/>
      <dgm:spPr/>
      <dgm:t>
        <a:bodyPr/>
        <a:lstStyle/>
        <a:p>
          <a:r>
            <a:rPr lang="en-US"/>
            <a:t>Azure Pipelines</a:t>
          </a:r>
        </a:p>
      </dgm:t>
    </dgm:pt>
    <dgm:pt modelId="{B0CDFE29-CD7A-416A-BBC3-518104E4581D}" type="parTrans" cxnId="{F80FF762-E9F0-4EF0-91B9-6A8A08194487}">
      <dgm:prSet/>
      <dgm:spPr/>
      <dgm:t>
        <a:bodyPr/>
        <a:lstStyle/>
        <a:p>
          <a:endParaRPr lang="en-US"/>
        </a:p>
      </dgm:t>
    </dgm:pt>
    <dgm:pt modelId="{3DBE3D8F-2347-453F-9380-5BD9C2FAAD5B}" type="sibTrans" cxnId="{F80FF762-E9F0-4EF0-91B9-6A8A08194487}">
      <dgm:prSet/>
      <dgm:spPr/>
      <dgm:t>
        <a:bodyPr/>
        <a:lstStyle/>
        <a:p>
          <a:endParaRPr lang="en-US"/>
        </a:p>
      </dgm:t>
    </dgm:pt>
    <dgm:pt modelId="{82778779-09EA-A545-AD03-0FED1AA4BBFA}" type="pres">
      <dgm:prSet presAssocID="{434A956B-4726-4649-8747-74C909582948}" presName="diagram" presStyleCnt="0">
        <dgm:presLayoutVars>
          <dgm:dir/>
          <dgm:resizeHandles val="exact"/>
        </dgm:presLayoutVars>
      </dgm:prSet>
      <dgm:spPr/>
    </dgm:pt>
    <dgm:pt modelId="{3C54C7B1-564C-F74F-9DC5-A399B8B54329}" type="pres">
      <dgm:prSet presAssocID="{EFD2C587-7364-47DD-9D73-9ABF2144427E}" presName="node" presStyleLbl="node1" presStyleIdx="0" presStyleCnt="6">
        <dgm:presLayoutVars>
          <dgm:bulletEnabled val="1"/>
        </dgm:presLayoutVars>
      </dgm:prSet>
      <dgm:spPr/>
    </dgm:pt>
    <dgm:pt modelId="{861E5FA8-17AC-7C4A-9CDF-14B0818D995F}" type="pres">
      <dgm:prSet presAssocID="{CFF21C18-DB45-4F87-ACD7-C2D245059917}" presName="sibTrans" presStyleCnt="0"/>
      <dgm:spPr/>
    </dgm:pt>
    <dgm:pt modelId="{F4B763E1-CC85-0F42-9C0E-E12504754EF5}" type="pres">
      <dgm:prSet presAssocID="{034BAD7A-14B5-4A62-AA3E-285E930127B4}" presName="node" presStyleLbl="node1" presStyleIdx="1" presStyleCnt="6">
        <dgm:presLayoutVars>
          <dgm:bulletEnabled val="1"/>
        </dgm:presLayoutVars>
      </dgm:prSet>
      <dgm:spPr/>
    </dgm:pt>
    <dgm:pt modelId="{42A13F97-4347-3F4F-963C-19053466DB81}" type="pres">
      <dgm:prSet presAssocID="{E101E83D-E4C0-48C5-8E15-E84C5A57CC53}" presName="sibTrans" presStyleCnt="0"/>
      <dgm:spPr/>
    </dgm:pt>
    <dgm:pt modelId="{9702F4B6-DCAB-894E-8E02-D3CB51C5B920}" type="pres">
      <dgm:prSet presAssocID="{ABD18A92-4F3D-458A-ABF1-AFD77779D82B}" presName="node" presStyleLbl="node1" presStyleIdx="2" presStyleCnt="6">
        <dgm:presLayoutVars>
          <dgm:bulletEnabled val="1"/>
        </dgm:presLayoutVars>
      </dgm:prSet>
      <dgm:spPr/>
    </dgm:pt>
    <dgm:pt modelId="{79E6D2C7-5D99-9D47-8A26-A748016374A8}" type="pres">
      <dgm:prSet presAssocID="{5DEECDCD-0522-42DE-A862-AFDACB82FAC1}" presName="sibTrans" presStyleCnt="0"/>
      <dgm:spPr/>
    </dgm:pt>
    <dgm:pt modelId="{7D7719A8-0FD1-CB4E-93D6-FD78CF0F24B2}" type="pres">
      <dgm:prSet presAssocID="{D15E065F-4BDB-404F-939B-5D1A70ABF8DE}" presName="node" presStyleLbl="node1" presStyleIdx="3" presStyleCnt="6">
        <dgm:presLayoutVars>
          <dgm:bulletEnabled val="1"/>
        </dgm:presLayoutVars>
      </dgm:prSet>
      <dgm:spPr/>
    </dgm:pt>
    <dgm:pt modelId="{CBCC5C89-DA5F-0C49-A5C0-38F05C8E6D09}" type="pres">
      <dgm:prSet presAssocID="{A1A8E157-1C00-43DE-8D2E-19B869199A53}" presName="sibTrans" presStyleCnt="0"/>
      <dgm:spPr/>
    </dgm:pt>
    <dgm:pt modelId="{DDD71DEE-CD76-D041-9551-D4448A4454A1}" type="pres">
      <dgm:prSet presAssocID="{1372F476-FDF9-4600-B3BF-91D93FAA32F3}" presName="node" presStyleLbl="node1" presStyleIdx="4" presStyleCnt="6">
        <dgm:presLayoutVars>
          <dgm:bulletEnabled val="1"/>
        </dgm:presLayoutVars>
      </dgm:prSet>
      <dgm:spPr/>
    </dgm:pt>
    <dgm:pt modelId="{FCE89020-633E-2340-9A20-8A7CEB99E17A}" type="pres">
      <dgm:prSet presAssocID="{85137E1C-91D9-4DBF-BAE5-B076FFB993C6}" presName="sibTrans" presStyleCnt="0"/>
      <dgm:spPr/>
    </dgm:pt>
    <dgm:pt modelId="{DC228A47-9FD6-6641-9128-6DBBBF23582C}" type="pres">
      <dgm:prSet presAssocID="{58CB1BC2-4727-4E4A-AB54-48CFDB155002}" presName="node" presStyleLbl="node1" presStyleIdx="5" presStyleCnt="6">
        <dgm:presLayoutVars>
          <dgm:bulletEnabled val="1"/>
        </dgm:presLayoutVars>
      </dgm:prSet>
      <dgm:spPr/>
    </dgm:pt>
  </dgm:ptLst>
  <dgm:cxnLst>
    <dgm:cxn modelId="{CF27B403-234F-6142-A044-559A57955A90}" type="presOf" srcId="{1372F476-FDF9-4600-B3BF-91D93FAA32F3}" destId="{DDD71DEE-CD76-D041-9551-D4448A4454A1}" srcOrd="0" destOrd="0" presId="urn:microsoft.com/office/officeart/2005/8/layout/default"/>
    <dgm:cxn modelId="{BC0D0819-B0CA-AB41-93FD-0F802F94540F}" type="presOf" srcId="{58CB1BC2-4727-4E4A-AB54-48CFDB155002}" destId="{DC228A47-9FD6-6641-9128-6DBBBF23582C}" srcOrd="0" destOrd="0" presId="urn:microsoft.com/office/officeart/2005/8/layout/default"/>
    <dgm:cxn modelId="{DB245C19-BFF0-174F-B386-6F6CDFECC8B1}" type="presOf" srcId="{D15E065F-4BDB-404F-939B-5D1A70ABF8DE}" destId="{7D7719A8-0FD1-CB4E-93D6-FD78CF0F24B2}" srcOrd="0" destOrd="0" presId="urn:microsoft.com/office/officeart/2005/8/layout/default"/>
    <dgm:cxn modelId="{12677F1F-63E0-472C-AFCC-B8CFF03F2D14}" srcId="{434A956B-4726-4649-8747-74C909582948}" destId="{034BAD7A-14B5-4A62-AA3E-285E930127B4}" srcOrd="1" destOrd="0" parTransId="{345410C1-05A6-4C40-B192-925C20AE1CE9}" sibTransId="{E101E83D-E4C0-48C5-8E15-E84C5A57CC53}"/>
    <dgm:cxn modelId="{BB5D7A2B-713E-924C-889E-2C11A0D00B20}" type="presOf" srcId="{034BAD7A-14B5-4A62-AA3E-285E930127B4}" destId="{F4B763E1-CC85-0F42-9C0E-E12504754EF5}" srcOrd="0" destOrd="0" presId="urn:microsoft.com/office/officeart/2005/8/layout/default"/>
    <dgm:cxn modelId="{00C76835-0042-634E-960C-D5FCDD56ABE7}" type="presOf" srcId="{ABD18A92-4F3D-458A-ABF1-AFD77779D82B}" destId="{9702F4B6-DCAB-894E-8E02-D3CB51C5B920}" srcOrd="0" destOrd="0" presId="urn:microsoft.com/office/officeart/2005/8/layout/default"/>
    <dgm:cxn modelId="{C51D6E3E-1289-448C-9610-43884A2ED988}" srcId="{434A956B-4726-4649-8747-74C909582948}" destId="{EFD2C587-7364-47DD-9D73-9ABF2144427E}" srcOrd="0" destOrd="0" parTransId="{7E7317C7-27BE-4EE6-8E1A-D4F3E172AC35}" sibTransId="{CFF21C18-DB45-4F87-ACD7-C2D245059917}"/>
    <dgm:cxn modelId="{42296E42-A7A6-C842-9F04-54DD7BCDA19C}" type="presOf" srcId="{EFD2C587-7364-47DD-9D73-9ABF2144427E}" destId="{3C54C7B1-564C-F74F-9DC5-A399B8B54329}" srcOrd="0" destOrd="0" presId="urn:microsoft.com/office/officeart/2005/8/layout/default"/>
    <dgm:cxn modelId="{F80FF762-E9F0-4EF0-91B9-6A8A08194487}" srcId="{434A956B-4726-4649-8747-74C909582948}" destId="{58CB1BC2-4727-4E4A-AB54-48CFDB155002}" srcOrd="5" destOrd="0" parTransId="{B0CDFE29-CD7A-416A-BBC3-518104E4581D}" sibTransId="{3DBE3D8F-2347-453F-9380-5BD9C2FAAD5B}"/>
    <dgm:cxn modelId="{98E5277F-0882-4DED-8AC0-761B365F6870}" srcId="{434A956B-4726-4649-8747-74C909582948}" destId="{D15E065F-4BDB-404F-939B-5D1A70ABF8DE}" srcOrd="3" destOrd="0" parTransId="{2175F600-CCB6-4E93-87C8-F5E040034BA6}" sibTransId="{A1A8E157-1C00-43DE-8D2E-19B869199A53}"/>
    <dgm:cxn modelId="{23DA1592-080A-4791-B528-2F06A44C6140}" srcId="{434A956B-4726-4649-8747-74C909582948}" destId="{ABD18A92-4F3D-458A-ABF1-AFD77779D82B}" srcOrd="2" destOrd="0" parTransId="{86B424D2-BEF3-468B-802E-483CDC89669E}" sibTransId="{5DEECDCD-0522-42DE-A862-AFDACB82FAC1}"/>
    <dgm:cxn modelId="{CA1D36CF-A9B8-9C4B-9D00-33AAC7EA55C9}" type="presOf" srcId="{434A956B-4726-4649-8747-74C909582948}" destId="{82778779-09EA-A545-AD03-0FED1AA4BBFA}" srcOrd="0" destOrd="0" presId="urn:microsoft.com/office/officeart/2005/8/layout/default"/>
    <dgm:cxn modelId="{F2BC26D2-1B84-4E91-9892-22DC735D0A27}" srcId="{434A956B-4726-4649-8747-74C909582948}" destId="{1372F476-FDF9-4600-B3BF-91D93FAA32F3}" srcOrd="4" destOrd="0" parTransId="{68585C1B-87D5-4790-9A8A-54A68E6E5B19}" sibTransId="{85137E1C-91D9-4DBF-BAE5-B076FFB993C6}"/>
    <dgm:cxn modelId="{40A6F315-43C6-BF49-A93D-A1B3194E3B45}" type="presParOf" srcId="{82778779-09EA-A545-AD03-0FED1AA4BBFA}" destId="{3C54C7B1-564C-F74F-9DC5-A399B8B54329}" srcOrd="0" destOrd="0" presId="urn:microsoft.com/office/officeart/2005/8/layout/default"/>
    <dgm:cxn modelId="{478C50D4-0F48-784F-B6D5-2832EE320769}" type="presParOf" srcId="{82778779-09EA-A545-AD03-0FED1AA4BBFA}" destId="{861E5FA8-17AC-7C4A-9CDF-14B0818D995F}" srcOrd="1" destOrd="0" presId="urn:microsoft.com/office/officeart/2005/8/layout/default"/>
    <dgm:cxn modelId="{59F22ACB-BE32-6E47-A286-C1ECD18594C2}" type="presParOf" srcId="{82778779-09EA-A545-AD03-0FED1AA4BBFA}" destId="{F4B763E1-CC85-0F42-9C0E-E12504754EF5}" srcOrd="2" destOrd="0" presId="urn:microsoft.com/office/officeart/2005/8/layout/default"/>
    <dgm:cxn modelId="{947BF376-A155-7A42-99BD-F6454535172D}" type="presParOf" srcId="{82778779-09EA-A545-AD03-0FED1AA4BBFA}" destId="{42A13F97-4347-3F4F-963C-19053466DB81}" srcOrd="3" destOrd="0" presId="urn:microsoft.com/office/officeart/2005/8/layout/default"/>
    <dgm:cxn modelId="{9E52B6C5-09FE-4445-B7BF-C3AA8F25AC60}" type="presParOf" srcId="{82778779-09EA-A545-AD03-0FED1AA4BBFA}" destId="{9702F4B6-DCAB-894E-8E02-D3CB51C5B920}" srcOrd="4" destOrd="0" presId="urn:microsoft.com/office/officeart/2005/8/layout/default"/>
    <dgm:cxn modelId="{915FEB3C-E8C5-B744-9195-3A605A7CCB1C}" type="presParOf" srcId="{82778779-09EA-A545-AD03-0FED1AA4BBFA}" destId="{79E6D2C7-5D99-9D47-8A26-A748016374A8}" srcOrd="5" destOrd="0" presId="urn:microsoft.com/office/officeart/2005/8/layout/default"/>
    <dgm:cxn modelId="{0A436D96-62C3-624D-B2EF-92253BEC13C0}" type="presParOf" srcId="{82778779-09EA-A545-AD03-0FED1AA4BBFA}" destId="{7D7719A8-0FD1-CB4E-93D6-FD78CF0F24B2}" srcOrd="6" destOrd="0" presId="urn:microsoft.com/office/officeart/2005/8/layout/default"/>
    <dgm:cxn modelId="{9ECE3DCD-7E77-D845-8D19-E37641142CD8}" type="presParOf" srcId="{82778779-09EA-A545-AD03-0FED1AA4BBFA}" destId="{CBCC5C89-DA5F-0C49-A5C0-38F05C8E6D09}" srcOrd="7" destOrd="0" presId="urn:microsoft.com/office/officeart/2005/8/layout/default"/>
    <dgm:cxn modelId="{9B0E38B3-0414-5D4D-A7F4-E667F6769F8D}" type="presParOf" srcId="{82778779-09EA-A545-AD03-0FED1AA4BBFA}" destId="{DDD71DEE-CD76-D041-9551-D4448A4454A1}" srcOrd="8" destOrd="0" presId="urn:microsoft.com/office/officeart/2005/8/layout/default"/>
    <dgm:cxn modelId="{8C0B6E37-2BDF-124A-8F09-7655845A0BAD}" type="presParOf" srcId="{82778779-09EA-A545-AD03-0FED1AA4BBFA}" destId="{FCE89020-633E-2340-9A20-8A7CEB99E17A}" srcOrd="9" destOrd="0" presId="urn:microsoft.com/office/officeart/2005/8/layout/default"/>
    <dgm:cxn modelId="{D0C2896C-B742-F044-B1BD-3DD78B0C13BE}" type="presParOf" srcId="{82778779-09EA-A545-AD03-0FED1AA4BBFA}" destId="{DC228A47-9FD6-6641-9128-6DBBBF23582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1289F4-815B-4A7E-91EB-52803E663BF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DDC7AF8-B435-4EFB-88F9-449C025840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 Engine</a:t>
          </a:r>
        </a:p>
      </dgm:t>
    </dgm:pt>
    <dgm:pt modelId="{BA0CB211-F025-4DFE-83DC-426C339887EB}" type="parTrans" cxnId="{9C4FDAE4-D5EC-4B56-BF10-6323CF382C23}">
      <dgm:prSet/>
      <dgm:spPr/>
      <dgm:t>
        <a:bodyPr/>
        <a:lstStyle/>
        <a:p>
          <a:endParaRPr lang="en-US"/>
        </a:p>
      </dgm:t>
    </dgm:pt>
    <dgm:pt modelId="{6DF16FDA-24E8-4A78-AD8E-96ECD9D367B5}" type="sibTrans" cxnId="{9C4FDAE4-D5EC-4B56-BF10-6323CF382C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AA8257-4159-450F-9012-C729B7FCED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Compute Enginer</a:t>
          </a:r>
        </a:p>
      </dgm:t>
    </dgm:pt>
    <dgm:pt modelId="{119EFA8B-7299-4546-9A6D-5327C5A13E2B}" type="parTrans" cxnId="{584A3DF5-BFB0-42CB-90B9-24E61D7D0E71}">
      <dgm:prSet/>
      <dgm:spPr/>
      <dgm:t>
        <a:bodyPr/>
        <a:lstStyle/>
        <a:p>
          <a:endParaRPr lang="en-US"/>
        </a:p>
      </dgm:t>
    </dgm:pt>
    <dgm:pt modelId="{EDA2BB93-3207-4BFD-8041-26DCCF4AFF1F}" type="sibTrans" cxnId="{584A3DF5-BFB0-42CB-90B9-24E61D7D0E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DA97EE-7441-4289-ABE3-4D790C1C49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 Storage</a:t>
          </a:r>
        </a:p>
      </dgm:t>
    </dgm:pt>
    <dgm:pt modelId="{D7777FF2-04E7-45D9-B3CD-89F327003391}" type="parTrans" cxnId="{F96222D2-954B-4CE4-BBEC-8CC81A522DF5}">
      <dgm:prSet/>
      <dgm:spPr/>
      <dgm:t>
        <a:bodyPr/>
        <a:lstStyle/>
        <a:p>
          <a:endParaRPr lang="en-US"/>
        </a:p>
      </dgm:t>
    </dgm:pt>
    <dgm:pt modelId="{82C96208-A77D-4D7C-9A5F-95B8B2232648}" type="sibTrans" cxnId="{F96222D2-954B-4CE4-BBEC-8CC81A522D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CAD4DE-2082-4237-84D0-C255829FE1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 CDN</a:t>
          </a:r>
        </a:p>
      </dgm:t>
    </dgm:pt>
    <dgm:pt modelId="{10CBCC3B-3EC8-46A5-A7D9-CE443C7DD4E1}" type="parTrans" cxnId="{CAC43DF0-B4FE-4B56-8C7D-03ADFA24C802}">
      <dgm:prSet/>
      <dgm:spPr/>
      <dgm:t>
        <a:bodyPr/>
        <a:lstStyle/>
        <a:p>
          <a:endParaRPr lang="en-US"/>
        </a:p>
      </dgm:t>
    </dgm:pt>
    <dgm:pt modelId="{6E876695-290F-47FF-B8D5-24E4C4E48FEF}" type="sibTrans" cxnId="{CAC43DF0-B4FE-4B56-8C7D-03ADFA24C8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F1C450-4DBE-4E02-974B-D90C631E6C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 Monitor</a:t>
          </a:r>
        </a:p>
      </dgm:t>
    </dgm:pt>
    <dgm:pt modelId="{CE8D99CC-C23B-4731-9605-D4820F586DFB}" type="parTrans" cxnId="{FEBEE69D-F008-4AFF-89CA-7B32BEDF845F}">
      <dgm:prSet/>
      <dgm:spPr/>
      <dgm:t>
        <a:bodyPr/>
        <a:lstStyle/>
        <a:p>
          <a:endParaRPr lang="en-US"/>
        </a:p>
      </dgm:t>
    </dgm:pt>
    <dgm:pt modelId="{A4EAFA3C-EDEC-4105-93BA-370FFF626A69}" type="sibTrans" cxnId="{FEBEE69D-F008-4AFF-89CA-7B32BEDF84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199F09-E3B9-4D03-9AAE-685F0DDDC5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Analytics – BigQuery, Data Catalog, Data Flow</a:t>
          </a:r>
        </a:p>
      </dgm:t>
    </dgm:pt>
    <dgm:pt modelId="{63153074-695E-4B20-B2D5-DC496D608BF3}" type="parTrans" cxnId="{9DA093AB-2059-4A97-A98B-24D36C2C8904}">
      <dgm:prSet/>
      <dgm:spPr/>
      <dgm:t>
        <a:bodyPr/>
        <a:lstStyle/>
        <a:p>
          <a:endParaRPr lang="en-US"/>
        </a:p>
      </dgm:t>
    </dgm:pt>
    <dgm:pt modelId="{BD403441-3A6B-4E75-A82D-A32357737C7E}" type="sibTrans" cxnId="{9DA093AB-2059-4A97-A98B-24D36C2C89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B75631-11A4-4798-B258-1163F211D4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Flow</a:t>
          </a:r>
        </a:p>
      </dgm:t>
    </dgm:pt>
    <dgm:pt modelId="{BDE957E0-15FB-4257-873B-E38A78FD8D4A}" type="parTrans" cxnId="{477F5366-2A62-4E75-821E-3EAD9BFC14B5}">
      <dgm:prSet/>
      <dgm:spPr/>
      <dgm:t>
        <a:bodyPr/>
        <a:lstStyle/>
        <a:p>
          <a:endParaRPr lang="en-US"/>
        </a:p>
      </dgm:t>
    </dgm:pt>
    <dgm:pt modelId="{2BC8485E-9F27-4F08-BBD6-FE07B9FA33B9}" type="sibTrans" cxnId="{477F5366-2A62-4E75-821E-3EAD9BFC14B5}">
      <dgm:prSet/>
      <dgm:spPr/>
      <dgm:t>
        <a:bodyPr/>
        <a:lstStyle/>
        <a:p>
          <a:endParaRPr lang="en-US"/>
        </a:p>
      </dgm:t>
    </dgm:pt>
    <dgm:pt modelId="{D0BAAFA4-9B18-4F04-9652-1DF2F590BDE4}" type="pres">
      <dgm:prSet presAssocID="{711289F4-815B-4A7E-91EB-52803E663BF7}" presName="root" presStyleCnt="0">
        <dgm:presLayoutVars>
          <dgm:dir/>
          <dgm:resizeHandles val="exact"/>
        </dgm:presLayoutVars>
      </dgm:prSet>
      <dgm:spPr/>
    </dgm:pt>
    <dgm:pt modelId="{26D3550E-6D72-4368-93F6-52ADF6BE854B}" type="pres">
      <dgm:prSet presAssocID="{711289F4-815B-4A7E-91EB-52803E663BF7}" presName="container" presStyleCnt="0">
        <dgm:presLayoutVars>
          <dgm:dir/>
          <dgm:resizeHandles val="exact"/>
        </dgm:presLayoutVars>
      </dgm:prSet>
      <dgm:spPr/>
    </dgm:pt>
    <dgm:pt modelId="{62D9FF51-9065-4DC8-B66F-B57369D17F85}" type="pres">
      <dgm:prSet presAssocID="{0DDC7AF8-B435-4EFB-88F9-449C0258403F}" presName="compNode" presStyleCnt="0"/>
      <dgm:spPr/>
    </dgm:pt>
    <dgm:pt modelId="{39113D11-547C-4732-9543-610E90D7AD05}" type="pres">
      <dgm:prSet presAssocID="{0DDC7AF8-B435-4EFB-88F9-449C0258403F}" presName="iconBgRect" presStyleLbl="bgShp" presStyleIdx="0" presStyleCnt="7"/>
      <dgm:spPr/>
    </dgm:pt>
    <dgm:pt modelId="{B4F73595-8E17-409F-82FD-22CD859886BA}" type="pres">
      <dgm:prSet presAssocID="{0DDC7AF8-B435-4EFB-88F9-449C0258403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F17C8F7-5CF6-4EC5-935C-EF32C9732978}" type="pres">
      <dgm:prSet presAssocID="{0DDC7AF8-B435-4EFB-88F9-449C0258403F}" presName="spaceRect" presStyleCnt="0"/>
      <dgm:spPr/>
    </dgm:pt>
    <dgm:pt modelId="{50FBE69C-B64E-4C43-862D-C07FFF029929}" type="pres">
      <dgm:prSet presAssocID="{0DDC7AF8-B435-4EFB-88F9-449C0258403F}" presName="textRect" presStyleLbl="revTx" presStyleIdx="0" presStyleCnt="7">
        <dgm:presLayoutVars>
          <dgm:chMax val="1"/>
          <dgm:chPref val="1"/>
        </dgm:presLayoutVars>
      </dgm:prSet>
      <dgm:spPr/>
    </dgm:pt>
    <dgm:pt modelId="{C9765662-AD76-4C1B-B62A-E0BCD42201EF}" type="pres">
      <dgm:prSet presAssocID="{6DF16FDA-24E8-4A78-AD8E-96ECD9D367B5}" presName="sibTrans" presStyleLbl="sibTrans2D1" presStyleIdx="0" presStyleCnt="0"/>
      <dgm:spPr/>
    </dgm:pt>
    <dgm:pt modelId="{4FB74B8C-9840-437E-AF54-DA32983EF4CB}" type="pres">
      <dgm:prSet presAssocID="{94AA8257-4159-450F-9012-C729B7FCEDE4}" presName="compNode" presStyleCnt="0"/>
      <dgm:spPr/>
    </dgm:pt>
    <dgm:pt modelId="{88C73AA8-D565-4BFA-ACC2-DE6A7BD0DB5C}" type="pres">
      <dgm:prSet presAssocID="{94AA8257-4159-450F-9012-C729B7FCEDE4}" presName="iconBgRect" presStyleLbl="bgShp" presStyleIdx="1" presStyleCnt="7"/>
      <dgm:spPr/>
    </dgm:pt>
    <dgm:pt modelId="{603D61B4-86E4-4394-991A-9591883E7DCA}" type="pres">
      <dgm:prSet presAssocID="{94AA8257-4159-450F-9012-C729B7FCEDE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B62D7F7-8308-4200-AF92-6C5DAC96EDC6}" type="pres">
      <dgm:prSet presAssocID="{94AA8257-4159-450F-9012-C729B7FCEDE4}" presName="spaceRect" presStyleCnt="0"/>
      <dgm:spPr/>
    </dgm:pt>
    <dgm:pt modelId="{72B6BF44-569E-453E-8B54-ED048A4C6216}" type="pres">
      <dgm:prSet presAssocID="{94AA8257-4159-450F-9012-C729B7FCEDE4}" presName="textRect" presStyleLbl="revTx" presStyleIdx="1" presStyleCnt="7">
        <dgm:presLayoutVars>
          <dgm:chMax val="1"/>
          <dgm:chPref val="1"/>
        </dgm:presLayoutVars>
      </dgm:prSet>
      <dgm:spPr/>
    </dgm:pt>
    <dgm:pt modelId="{38A04D62-1BB5-458E-B756-A392F0F87A9A}" type="pres">
      <dgm:prSet presAssocID="{EDA2BB93-3207-4BFD-8041-26DCCF4AFF1F}" presName="sibTrans" presStyleLbl="sibTrans2D1" presStyleIdx="0" presStyleCnt="0"/>
      <dgm:spPr/>
    </dgm:pt>
    <dgm:pt modelId="{D1134928-6A2C-44A6-B8D2-05B3602778F1}" type="pres">
      <dgm:prSet presAssocID="{74DA97EE-7441-4289-ABE3-4D790C1C498E}" presName="compNode" presStyleCnt="0"/>
      <dgm:spPr/>
    </dgm:pt>
    <dgm:pt modelId="{662B55DE-C777-4F22-97D9-C89173B83B11}" type="pres">
      <dgm:prSet presAssocID="{74DA97EE-7441-4289-ABE3-4D790C1C498E}" presName="iconBgRect" presStyleLbl="bgShp" presStyleIdx="2" presStyleCnt="7"/>
      <dgm:spPr/>
    </dgm:pt>
    <dgm:pt modelId="{C108D191-E60A-4EE3-BA79-73CF6F6760C8}" type="pres">
      <dgm:prSet presAssocID="{74DA97EE-7441-4289-ABE3-4D790C1C498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5380EE32-0DA3-43DB-8F3D-62F092A113CE}" type="pres">
      <dgm:prSet presAssocID="{74DA97EE-7441-4289-ABE3-4D790C1C498E}" presName="spaceRect" presStyleCnt="0"/>
      <dgm:spPr/>
    </dgm:pt>
    <dgm:pt modelId="{4071D9A1-E438-43EF-89CB-9C3787B1AF2E}" type="pres">
      <dgm:prSet presAssocID="{74DA97EE-7441-4289-ABE3-4D790C1C498E}" presName="textRect" presStyleLbl="revTx" presStyleIdx="2" presStyleCnt="7">
        <dgm:presLayoutVars>
          <dgm:chMax val="1"/>
          <dgm:chPref val="1"/>
        </dgm:presLayoutVars>
      </dgm:prSet>
      <dgm:spPr/>
    </dgm:pt>
    <dgm:pt modelId="{F96CF45E-35A9-4ADB-AF85-31AFEB00B6F1}" type="pres">
      <dgm:prSet presAssocID="{82C96208-A77D-4D7C-9A5F-95B8B2232648}" presName="sibTrans" presStyleLbl="sibTrans2D1" presStyleIdx="0" presStyleCnt="0"/>
      <dgm:spPr/>
    </dgm:pt>
    <dgm:pt modelId="{06F0A9B2-0EB4-4972-8F47-1B45C81B4D68}" type="pres">
      <dgm:prSet presAssocID="{E0CAD4DE-2082-4237-84D0-C255829FE145}" presName="compNode" presStyleCnt="0"/>
      <dgm:spPr/>
    </dgm:pt>
    <dgm:pt modelId="{49B66B55-762C-4976-A2A8-4165F11679FE}" type="pres">
      <dgm:prSet presAssocID="{E0CAD4DE-2082-4237-84D0-C255829FE145}" presName="iconBgRect" presStyleLbl="bgShp" presStyleIdx="3" presStyleCnt="7"/>
      <dgm:spPr/>
    </dgm:pt>
    <dgm:pt modelId="{C3260227-D168-43A0-AAAD-B08C3BBF9F14}" type="pres">
      <dgm:prSet presAssocID="{E0CAD4DE-2082-4237-84D0-C255829FE14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76A1C2B-E319-429A-B9EC-1F199F97EDA5}" type="pres">
      <dgm:prSet presAssocID="{E0CAD4DE-2082-4237-84D0-C255829FE145}" presName="spaceRect" presStyleCnt="0"/>
      <dgm:spPr/>
    </dgm:pt>
    <dgm:pt modelId="{F75E3548-1006-4512-8E04-5E9A5FDB0D1B}" type="pres">
      <dgm:prSet presAssocID="{E0CAD4DE-2082-4237-84D0-C255829FE145}" presName="textRect" presStyleLbl="revTx" presStyleIdx="3" presStyleCnt="7">
        <dgm:presLayoutVars>
          <dgm:chMax val="1"/>
          <dgm:chPref val="1"/>
        </dgm:presLayoutVars>
      </dgm:prSet>
      <dgm:spPr/>
    </dgm:pt>
    <dgm:pt modelId="{5DDDE947-557A-4664-99CE-84C4146C5A14}" type="pres">
      <dgm:prSet presAssocID="{6E876695-290F-47FF-B8D5-24E4C4E48FEF}" presName="sibTrans" presStyleLbl="sibTrans2D1" presStyleIdx="0" presStyleCnt="0"/>
      <dgm:spPr/>
    </dgm:pt>
    <dgm:pt modelId="{D8977D04-379A-4438-9D00-12F0B17E120D}" type="pres">
      <dgm:prSet presAssocID="{19F1C450-4DBE-4E02-974B-D90C631E6CDA}" presName="compNode" presStyleCnt="0"/>
      <dgm:spPr/>
    </dgm:pt>
    <dgm:pt modelId="{7C39A963-DE3A-4BED-AFD5-58693EDFB658}" type="pres">
      <dgm:prSet presAssocID="{19F1C450-4DBE-4E02-974B-D90C631E6CDA}" presName="iconBgRect" presStyleLbl="bgShp" presStyleIdx="4" presStyleCnt="7"/>
      <dgm:spPr/>
    </dgm:pt>
    <dgm:pt modelId="{FB297B6F-D429-4361-8CDA-4C0738787ABF}" type="pres">
      <dgm:prSet presAssocID="{19F1C450-4DBE-4E02-974B-D90C631E6CD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F9B6E96D-6066-48C3-9150-1D6C867AE3EA}" type="pres">
      <dgm:prSet presAssocID="{19F1C450-4DBE-4E02-974B-D90C631E6CDA}" presName="spaceRect" presStyleCnt="0"/>
      <dgm:spPr/>
    </dgm:pt>
    <dgm:pt modelId="{9C6CEC9B-A9FB-4854-BDBF-2688A727AF1C}" type="pres">
      <dgm:prSet presAssocID="{19F1C450-4DBE-4E02-974B-D90C631E6CDA}" presName="textRect" presStyleLbl="revTx" presStyleIdx="4" presStyleCnt="7">
        <dgm:presLayoutVars>
          <dgm:chMax val="1"/>
          <dgm:chPref val="1"/>
        </dgm:presLayoutVars>
      </dgm:prSet>
      <dgm:spPr/>
    </dgm:pt>
    <dgm:pt modelId="{F1F5FB32-BCC8-4A8C-B71F-02EE7AACAE85}" type="pres">
      <dgm:prSet presAssocID="{A4EAFA3C-EDEC-4105-93BA-370FFF626A69}" presName="sibTrans" presStyleLbl="sibTrans2D1" presStyleIdx="0" presStyleCnt="0"/>
      <dgm:spPr/>
    </dgm:pt>
    <dgm:pt modelId="{8BB5AA30-2281-46EE-B199-3BA48EBE73CF}" type="pres">
      <dgm:prSet presAssocID="{35199F09-E3B9-4D03-9AAE-685F0DDDC518}" presName="compNode" presStyleCnt="0"/>
      <dgm:spPr/>
    </dgm:pt>
    <dgm:pt modelId="{EA730C12-A773-4345-A2B2-52B8070D331A}" type="pres">
      <dgm:prSet presAssocID="{35199F09-E3B9-4D03-9AAE-685F0DDDC518}" presName="iconBgRect" presStyleLbl="bgShp" presStyleIdx="5" presStyleCnt="7"/>
      <dgm:spPr/>
    </dgm:pt>
    <dgm:pt modelId="{CDB1B355-1F47-4E41-BC63-E8084F9A751D}" type="pres">
      <dgm:prSet presAssocID="{35199F09-E3B9-4D03-9AAE-685F0DDDC51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51A5CA-3F2B-4B63-A2B7-C109CFBA607B}" type="pres">
      <dgm:prSet presAssocID="{35199F09-E3B9-4D03-9AAE-685F0DDDC518}" presName="spaceRect" presStyleCnt="0"/>
      <dgm:spPr/>
    </dgm:pt>
    <dgm:pt modelId="{78908486-80F2-446B-A55B-4532193DB3E9}" type="pres">
      <dgm:prSet presAssocID="{35199F09-E3B9-4D03-9AAE-685F0DDDC518}" presName="textRect" presStyleLbl="revTx" presStyleIdx="5" presStyleCnt="7">
        <dgm:presLayoutVars>
          <dgm:chMax val="1"/>
          <dgm:chPref val="1"/>
        </dgm:presLayoutVars>
      </dgm:prSet>
      <dgm:spPr/>
    </dgm:pt>
    <dgm:pt modelId="{9D14B4FD-2986-4E91-9A48-BD23E05FA800}" type="pres">
      <dgm:prSet presAssocID="{BD403441-3A6B-4E75-A82D-A32357737C7E}" presName="sibTrans" presStyleLbl="sibTrans2D1" presStyleIdx="0" presStyleCnt="0"/>
      <dgm:spPr/>
    </dgm:pt>
    <dgm:pt modelId="{67F27B3C-7437-4A0B-83C5-F221C8460FA0}" type="pres">
      <dgm:prSet presAssocID="{5DB75631-11A4-4798-B258-1163F211D430}" presName="compNode" presStyleCnt="0"/>
      <dgm:spPr/>
    </dgm:pt>
    <dgm:pt modelId="{1CCDE212-656F-4AD9-9EF7-435AE230065B}" type="pres">
      <dgm:prSet presAssocID="{5DB75631-11A4-4798-B258-1163F211D430}" presName="iconBgRect" presStyleLbl="bgShp" presStyleIdx="6" presStyleCnt="7"/>
      <dgm:spPr/>
    </dgm:pt>
    <dgm:pt modelId="{C3FC3B30-7FC3-4D37-86BD-71C7C975474E}" type="pres">
      <dgm:prSet presAssocID="{5DB75631-11A4-4798-B258-1163F211D43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AC99DDA-4C1D-442F-806B-FE697D8BB2B4}" type="pres">
      <dgm:prSet presAssocID="{5DB75631-11A4-4798-B258-1163F211D430}" presName="spaceRect" presStyleCnt="0"/>
      <dgm:spPr/>
    </dgm:pt>
    <dgm:pt modelId="{DFEB5442-2B55-449A-92CB-A13DD4B19AC2}" type="pres">
      <dgm:prSet presAssocID="{5DB75631-11A4-4798-B258-1163F211D430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AEF77D05-7328-49C5-A09C-47F1A99697A8}" type="presOf" srcId="{5DB75631-11A4-4798-B258-1163F211D430}" destId="{DFEB5442-2B55-449A-92CB-A13DD4B19AC2}" srcOrd="0" destOrd="0" presId="urn:microsoft.com/office/officeart/2018/2/layout/IconCircleList"/>
    <dgm:cxn modelId="{D8F0680D-8A05-4500-9E0F-6073669C57EE}" type="presOf" srcId="{BD403441-3A6B-4E75-A82D-A32357737C7E}" destId="{9D14B4FD-2986-4E91-9A48-BD23E05FA800}" srcOrd="0" destOrd="0" presId="urn:microsoft.com/office/officeart/2018/2/layout/IconCircleList"/>
    <dgm:cxn modelId="{443BFB1C-3F51-4D8B-9039-5F121ACB72C2}" type="presOf" srcId="{6DF16FDA-24E8-4A78-AD8E-96ECD9D367B5}" destId="{C9765662-AD76-4C1B-B62A-E0BCD42201EF}" srcOrd="0" destOrd="0" presId="urn:microsoft.com/office/officeart/2018/2/layout/IconCircleList"/>
    <dgm:cxn modelId="{D4B6261F-A69D-45AA-9490-DBE2BE50DAE7}" type="presOf" srcId="{E0CAD4DE-2082-4237-84D0-C255829FE145}" destId="{F75E3548-1006-4512-8E04-5E9A5FDB0D1B}" srcOrd="0" destOrd="0" presId="urn:microsoft.com/office/officeart/2018/2/layout/IconCircleList"/>
    <dgm:cxn modelId="{29E65A20-D7BD-4310-9362-D32CF196811E}" type="presOf" srcId="{35199F09-E3B9-4D03-9AAE-685F0DDDC518}" destId="{78908486-80F2-446B-A55B-4532193DB3E9}" srcOrd="0" destOrd="0" presId="urn:microsoft.com/office/officeart/2018/2/layout/IconCircleList"/>
    <dgm:cxn modelId="{DD0FE73D-C3E5-4719-9437-891A5D893B3F}" type="presOf" srcId="{19F1C450-4DBE-4E02-974B-D90C631E6CDA}" destId="{9C6CEC9B-A9FB-4854-BDBF-2688A727AF1C}" srcOrd="0" destOrd="0" presId="urn:microsoft.com/office/officeart/2018/2/layout/IconCircleList"/>
    <dgm:cxn modelId="{C3DEB54F-C089-40D6-9817-64035DFBE275}" type="presOf" srcId="{6E876695-290F-47FF-B8D5-24E4C4E48FEF}" destId="{5DDDE947-557A-4664-99CE-84C4146C5A14}" srcOrd="0" destOrd="0" presId="urn:microsoft.com/office/officeart/2018/2/layout/IconCircleList"/>
    <dgm:cxn modelId="{477F5366-2A62-4E75-821E-3EAD9BFC14B5}" srcId="{711289F4-815B-4A7E-91EB-52803E663BF7}" destId="{5DB75631-11A4-4798-B258-1163F211D430}" srcOrd="6" destOrd="0" parTransId="{BDE957E0-15FB-4257-873B-E38A78FD8D4A}" sibTransId="{2BC8485E-9F27-4F08-BBD6-FE07B9FA33B9}"/>
    <dgm:cxn modelId="{D7A2B674-FB68-4197-A7CD-0C63BC9B755E}" type="presOf" srcId="{A4EAFA3C-EDEC-4105-93BA-370FFF626A69}" destId="{F1F5FB32-BCC8-4A8C-B71F-02EE7AACAE85}" srcOrd="0" destOrd="0" presId="urn:microsoft.com/office/officeart/2018/2/layout/IconCircleList"/>
    <dgm:cxn modelId="{7E7B527D-7BFC-4399-BDE6-DA79280E5663}" type="presOf" srcId="{82C96208-A77D-4D7C-9A5F-95B8B2232648}" destId="{F96CF45E-35A9-4ADB-AF85-31AFEB00B6F1}" srcOrd="0" destOrd="0" presId="urn:microsoft.com/office/officeart/2018/2/layout/IconCircleList"/>
    <dgm:cxn modelId="{4DCBE09C-8171-4F47-9ACD-D9CA5CFF19D3}" type="presOf" srcId="{711289F4-815B-4A7E-91EB-52803E663BF7}" destId="{D0BAAFA4-9B18-4F04-9652-1DF2F590BDE4}" srcOrd="0" destOrd="0" presId="urn:microsoft.com/office/officeart/2018/2/layout/IconCircleList"/>
    <dgm:cxn modelId="{FEBEE69D-F008-4AFF-89CA-7B32BEDF845F}" srcId="{711289F4-815B-4A7E-91EB-52803E663BF7}" destId="{19F1C450-4DBE-4E02-974B-D90C631E6CDA}" srcOrd="4" destOrd="0" parTransId="{CE8D99CC-C23B-4731-9605-D4820F586DFB}" sibTransId="{A4EAFA3C-EDEC-4105-93BA-370FFF626A69}"/>
    <dgm:cxn modelId="{9DA093AB-2059-4A97-A98B-24D36C2C8904}" srcId="{711289F4-815B-4A7E-91EB-52803E663BF7}" destId="{35199F09-E3B9-4D03-9AAE-685F0DDDC518}" srcOrd="5" destOrd="0" parTransId="{63153074-695E-4B20-B2D5-DC496D608BF3}" sibTransId="{BD403441-3A6B-4E75-A82D-A32357737C7E}"/>
    <dgm:cxn modelId="{06CE13C7-8581-4216-B8EC-D8FF45868C72}" type="presOf" srcId="{EDA2BB93-3207-4BFD-8041-26DCCF4AFF1F}" destId="{38A04D62-1BB5-458E-B756-A392F0F87A9A}" srcOrd="0" destOrd="0" presId="urn:microsoft.com/office/officeart/2018/2/layout/IconCircleList"/>
    <dgm:cxn modelId="{F96222D2-954B-4CE4-BBEC-8CC81A522DF5}" srcId="{711289F4-815B-4A7E-91EB-52803E663BF7}" destId="{74DA97EE-7441-4289-ABE3-4D790C1C498E}" srcOrd="2" destOrd="0" parTransId="{D7777FF2-04E7-45D9-B3CD-89F327003391}" sibTransId="{82C96208-A77D-4D7C-9A5F-95B8B2232648}"/>
    <dgm:cxn modelId="{9C4FDAE4-D5EC-4B56-BF10-6323CF382C23}" srcId="{711289F4-815B-4A7E-91EB-52803E663BF7}" destId="{0DDC7AF8-B435-4EFB-88F9-449C0258403F}" srcOrd="0" destOrd="0" parTransId="{BA0CB211-F025-4DFE-83DC-426C339887EB}" sibTransId="{6DF16FDA-24E8-4A78-AD8E-96ECD9D367B5}"/>
    <dgm:cxn modelId="{C653BFE6-B52A-4F70-9A96-4E3A247FC831}" type="presOf" srcId="{94AA8257-4159-450F-9012-C729B7FCEDE4}" destId="{72B6BF44-569E-453E-8B54-ED048A4C6216}" srcOrd="0" destOrd="0" presId="urn:microsoft.com/office/officeart/2018/2/layout/IconCircleList"/>
    <dgm:cxn modelId="{F36E08E9-FE0B-4DEF-B322-B68B3EAFC5BC}" type="presOf" srcId="{0DDC7AF8-B435-4EFB-88F9-449C0258403F}" destId="{50FBE69C-B64E-4C43-862D-C07FFF029929}" srcOrd="0" destOrd="0" presId="urn:microsoft.com/office/officeart/2018/2/layout/IconCircleList"/>
    <dgm:cxn modelId="{9C2FAAEE-E8B2-4029-B517-2E25FEC503AC}" type="presOf" srcId="{74DA97EE-7441-4289-ABE3-4D790C1C498E}" destId="{4071D9A1-E438-43EF-89CB-9C3787B1AF2E}" srcOrd="0" destOrd="0" presId="urn:microsoft.com/office/officeart/2018/2/layout/IconCircleList"/>
    <dgm:cxn modelId="{CAC43DF0-B4FE-4B56-8C7D-03ADFA24C802}" srcId="{711289F4-815B-4A7E-91EB-52803E663BF7}" destId="{E0CAD4DE-2082-4237-84D0-C255829FE145}" srcOrd="3" destOrd="0" parTransId="{10CBCC3B-3EC8-46A5-A7D9-CE443C7DD4E1}" sibTransId="{6E876695-290F-47FF-B8D5-24E4C4E48FEF}"/>
    <dgm:cxn modelId="{584A3DF5-BFB0-42CB-90B9-24E61D7D0E71}" srcId="{711289F4-815B-4A7E-91EB-52803E663BF7}" destId="{94AA8257-4159-450F-9012-C729B7FCEDE4}" srcOrd="1" destOrd="0" parTransId="{119EFA8B-7299-4546-9A6D-5327C5A13E2B}" sibTransId="{EDA2BB93-3207-4BFD-8041-26DCCF4AFF1F}"/>
    <dgm:cxn modelId="{B5E05EB9-2BCB-47F1-8095-64A5FC8B62BD}" type="presParOf" srcId="{D0BAAFA4-9B18-4F04-9652-1DF2F590BDE4}" destId="{26D3550E-6D72-4368-93F6-52ADF6BE854B}" srcOrd="0" destOrd="0" presId="urn:microsoft.com/office/officeart/2018/2/layout/IconCircleList"/>
    <dgm:cxn modelId="{15B64DB5-DB5F-4E95-AFE4-250B53D05B40}" type="presParOf" srcId="{26D3550E-6D72-4368-93F6-52ADF6BE854B}" destId="{62D9FF51-9065-4DC8-B66F-B57369D17F85}" srcOrd="0" destOrd="0" presId="urn:microsoft.com/office/officeart/2018/2/layout/IconCircleList"/>
    <dgm:cxn modelId="{459BA78D-8C42-46DC-8C4E-92F879C9C0CB}" type="presParOf" srcId="{62D9FF51-9065-4DC8-B66F-B57369D17F85}" destId="{39113D11-547C-4732-9543-610E90D7AD05}" srcOrd="0" destOrd="0" presId="urn:microsoft.com/office/officeart/2018/2/layout/IconCircleList"/>
    <dgm:cxn modelId="{3899FABD-B6E3-4FB5-81DF-8D9C52A3143D}" type="presParOf" srcId="{62D9FF51-9065-4DC8-B66F-B57369D17F85}" destId="{B4F73595-8E17-409F-82FD-22CD859886BA}" srcOrd="1" destOrd="0" presId="urn:microsoft.com/office/officeart/2018/2/layout/IconCircleList"/>
    <dgm:cxn modelId="{5D04DBA2-E892-4313-9EF0-C800B8418571}" type="presParOf" srcId="{62D9FF51-9065-4DC8-B66F-B57369D17F85}" destId="{0F17C8F7-5CF6-4EC5-935C-EF32C9732978}" srcOrd="2" destOrd="0" presId="urn:microsoft.com/office/officeart/2018/2/layout/IconCircleList"/>
    <dgm:cxn modelId="{F3292514-AB04-4626-B994-787BCAF0C6CB}" type="presParOf" srcId="{62D9FF51-9065-4DC8-B66F-B57369D17F85}" destId="{50FBE69C-B64E-4C43-862D-C07FFF029929}" srcOrd="3" destOrd="0" presId="urn:microsoft.com/office/officeart/2018/2/layout/IconCircleList"/>
    <dgm:cxn modelId="{FE7FB5DF-0784-40E5-8260-79C4A6D38DC3}" type="presParOf" srcId="{26D3550E-6D72-4368-93F6-52ADF6BE854B}" destId="{C9765662-AD76-4C1B-B62A-E0BCD42201EF}" srcOrd="1" destOrd="0" presId="urn:microsoft.com/office/officeart/2018/2/layout/IconCircleList"/>
    <dgm:cxn modelId="{D23AE0B7-0B39-425C-85E1-214CC1344B67}" type="presParOf" srcId="{26D3550E-6D72-4368-93F6-52ADF6BE854B}" destId="{4FB74B8C-9840-437E-AF54-DA32983EF4CB}" srcOrd="2" destOrd="0" presId="urn:microsoft.com/office/officeart/2018/2/layout/IconCircleList"/>
    <dgm:cxn modelId="{A9BF8DCD-607C-468C-9463-FABB102F0F66}" type="presParOf" srcId="{4FB74B8C-9840-437E-AF54-DA32983EF4CB}" destId="{88C73AA8-D565-4BFA-ACC2-DE6A7BD0DB5C}" srcOrd="0" destOrd="0" presId="urn:microsoft.com/office/officeart/2018/2/layout/IconCircleList"/>
    <dgm:cxn modelId="{B308596C-6291-464B-BE2B-0C67CAD9494C}" type="presParOf" srcId="{4FB74B8C-9840-437E-AF54-DA32983EF4CB}" destId="{603D61B4-86E4-4394-991A-9591883E7DCA}" srcOrd="1" destOrd="0" presId="urn:microsoft.com/office/officeart/2018/2/layout/IconCircleList"/>
    <dgm:cxn modelId="{1E5DDFE1-1E04-4FC0-9CEF-6C6714592499}" type="presParOf" srcId="{4FB74B8C-9840-437E-AF54-DA32983EF4CB}" destId="{3B62D7F7-8308-4200-AF92-6C5DAC96EDC6}" srcOrd="2" destOrd="0" presId="urn:microsoft.com/office/officeart/2018/2/layout/IconCircleList"/>
    <dgm:cxn modelId="{E94C9D72-7D94-4CB6-A455-881AB02E77D8}" type="presParOf" srcId="{4FB74B8C-9840-437E-AF54-DA32983EF4CB}" destId="{72B6BF44-569E-453E-8B54-ED048A4C6216}" srcOrd="3" destOrd="0" presId="urn:microsoft.com/office/officeart/2018/2/layout/IconCircleList"/>
    <dgm:cxn modelId="{885412A6-D44C-4113-AE29-D31DBE7D29CC}" type="presParOf" srcId="{26D3550E-6D72-4368-93F6-52ADF6BE854B}" destId="{38A04D62-1BB5-458E-B756-A392F0F87A9A}" srcOrd="3" destOrd="0" presId="urn:microsoft.com/office/officeart/2018/2/layout/IconCircleList"/>
    <dgm:cxn modelId="{7D35C2E9-6914-420E-BB06-96DC6E3B6F55}" type="presParOf" srcId="{26D3550E-6D72-4368-93F6-52ADF6BE854B}" destId="{D1134928-6A2C-44A6-B8D2-05B3602778F1}" srcOrd="4" destOrd="0" presId="urn:microsoft.com/office/officeart/2018/2/layout/IconCircleList"/>
    <dgm:cxn modelId="{890CCC99-256D-4D00-9FA9-BD81803D8E1F}" type="presParOf" srcId="{D1134928-6A2C-44A6-B8D2-05B3602778F1}" destId="{662B55DE-C777-4F22-97D9-C89173B83B11}" srcOrd="0" destOrd="0" presId="urn:microsoft.com/office/officeart/2018/2/layout/IconCircleList"/>
    <dgm:cxn modelId="{12D68EE3-1AA7-417A-AABC-69EBEF9636AF}" type="presParOf" srcId="{D1134928-6A2C-44A6-B8D2-05B3602778F1}" destId="{C108D191-E60A-4EE3-BA79-73CF6F6760C8}" srcOrd="1" destOrd="0" presId="urn:microsoft.com/office/officeart/2018/2/layout/IconCircleList"/>
    <dgm:cxn modelId="{5C3EAFD3-9011-4E28-8919-AFDFB208B7D9}" type="presParOf" srcId="{D1134928-6A2C-44A6-B8D2-05B3602778F1}" destId="{5380EE32-0DA3-43DB-8F3D-62F092A113CE}" srcOrd="2" destOrd="0" presId="urn:microsoft.com/office/officeart/2018/2/layout/IconCircleList"/>
    <dgm:cxn modelId="{13858DD2-71D2-4FD1-A2E9-B6F6041A2CD2}" type="presParOf" srcId="{D1134928-6A2C-44A6-B8D2-05B3602778F1}" destId="{4071D9A1-E438-43EF-89CB-9C3787B1AF2E}" srcOrd="3" destOrd="0" presId="urn:microsoft.com/office/officeart/2018/2/layout/IconCircleList"/>
    <dgm:cxn modelId="{8C98A852-2D23-4FB5-844E-AB95E844396B}" type="presParOf" srcId="{26D3550E-6D72-4368-93F6-52ADF6BE854B}" destId="{F96CF45E-35A9-4ADB-AF85-31AFEB00B6F1}" srcOrd="5" destOrd="0" presId="urn:microsoft.com/office/officeart/2018/2/layout/IconCircleList"/>
    <dgm:cxn modelId="{815ABC0F-0E2F-4356-95D5-0C3987CC78B8}" type="presParOf" srcId="{26D3550E-6D72-4368-93F6-52ADF6BE854B}" destId="{06F0A9B2-0EB4-4972-8F47-1B45C81B4D68}" srcOrd="6" destOrd="0" presId="urn:microsoft.com/office/officeart/2018/2/layout/IconCircleList"/>
    <dgm:cxn modelId="{608C25CE-550E-4E7E-99CC-062852701E04}" type="presParOf" srcId="{06F0A9B2-0EB4-4972-8F47-1B45C81B4D68}" destId="{49B66B55-762C-4976-A2A8-4165F11679FE}" srcOrd="0" destOrd="0" presId="urn:microsoft.com/office/officeart/2018/2/layout/IconCircleList"/>
    <dgm:cxn modelId="{E7A72C31-EB4A-4130-BA31-86173EFBC6BF}" type="presParOf" srcId="{06F0A9B2-0EB4-4972-8F47-1B45C81B4D68}" destId="{C3260227-D168-43A0-AAAD-B08C3BBF9F14}" srcOrd="1" destOrd="0" presId="urn:microsoft.com/office/officeart/2018/2/layout/IconCircleList"/>
    <dgm:cxn modelId="{72F4EE55-A220-4515-9534-E9F48345F7BF}" type="presParOf" srcId="{06F0A9B2-0EB4-4972-8F47-1B45C81B4D68}" destId="{F76A1C2B-E319-429A-B9EC-1F199F97EDA5}" srcOrd="2" destOrd="0" presId="urn:microsoft.com/office/officeart/2018/2/layout/IconCircleList"/>
    <dgm:cxn modelId="{11E9D139-7C5F-4215-8F75-4F192273F4A1}" type="presParOf" srcId="{06F0A9B2-0EB4-4972-8F47-1B45C81B4D68}" destId="{F75E3548-1006-4512-8E04-5E9A5FDB0D1B}" srcOrd="3" destOrd="0" presId="urn:microsoft.com/office/officeart/2018/2/layout/IconCircleList"/>
    <dgm:cxn modelId="{B43A9D6A-8D50-4AD2-861C-5285B9ADE4E2}" type="presParOf" srcId="{26D3550E-6D72-4368-93F6-52ADF6BE854B}" destId="{5DDDE947-557A-4664-99CE-84C4146C5A14}" srcOrd="7" destOrd="0" presId="urn:microsoft.com/office/officeart/2018/2/layout/IconCircleList"/>
    <dgm:cxn modelId="{2DB0D6A6-9F58-4418-86C5-83AE7F484002}" type="presParOf" srcId="{26D3550E-6D72-4368-93F6-52ADF6BE854B}" destId="{D8977D04-379A-4438-9D00-12F0B17E120D}" srcOrd="8" destOrd="0" presId="urn:microsoft.com/office/officeart/2018/2/layout/IconCircleList"/>
    <dgm:cxn modelId="{1809DC12-702D-4FE8-B65E-90E2B7DF3160}" type="presParOf" srcId="{D8977D04-379A-4438-9D00-12F0B17E120D}" destId="{7C39A963-DE3A-4BED-AFD5-58693EDFB658}" srcOrd="0" destOrd="0" presId="urn:microsoft.com/office/officeart/2018/2/layout/IconCircleList"/>
    <dgm:cxn modelId="{140C8705-1438-4241-823C-8457B469E343}" type="presParOf" srcId="{D8977D04-379A-4438-9D00-12F0B17E120D}" destId="{FB297B6F-D429-4361-8CDA-4C0738787ABF}" srcOrd="1" destOrd="0" presId="urn:microsoft.com/office/officeart/2018/2/layout/IconCircleList"/>
    <dgm:cxn modelId="{93F1C03D-98E7-4131-9981-AD0B4A4A098A}" type="presParOf" srcId="{D8977D04-379A-4438-9D00-12F0B17E120D}" destId="{F9B6E96D-6066-48C3-9150-1D6C867AE3EA}" srcOrd="2" destOrd="0" presId="urn:microsoft.com/office/officeart/2018/2/layout/IconCircleList"/>
    <dgm:cxn modelId="{F40DC48A-2EAF-4CBD-BF3F-7907B044188B}" type="presParOf" srcId="{D8977D04-379A-4438-9D00-12F0B17E120D}" destId="{9C6CEC9B-A9FB-4854-BDBF-2688A727AF1C}" srcOrd="3" destOrd="0" presId="urn:microsoft.com/office/officeart/2018/2/layout/IconCircleList"/>
    <dgm:cxn modelId="{33B44037-CD01-44E8-83C8-017948A3B9EA}" type="presParOf" srcId="{26D3550E-6D72-4368-93F6-52ADF6BE854B}" destId="{F1F5FB32-BCC8-4A8C-B71F-02EE7AACAE85}" srcOrd="9" destOrd="0" presId="urn:microsoft.com/office/officeart/2018/2/layout/IconCircleList"/>
    <dgm:cxn modelId="{B662D54F-11F3-40AB-B3C0-2DC7FD4C1156}" type="presParOf" srcId="{26D3550E-6D72-4368-93F6-52ADF6BE854B}" destId="{8BB5AA30-2281-46EE-B199-3BA48EBE73CF}" srcOrd="10" destOrd="0" presId="urn:microsoft.com/office/officeart/2018/2/layout/IconCircleList"/>
    <dgm:cxn modelId="{2509A209-6D61-49C1-AE85-AAC4088A6F98}" type="presParOf" srcId="{8BB5AA30-2281-46EE-B199-3BA48EBE73CF}" destId="{EA730C12-A773-4345-A2B2-52B8070D331A}" srcOrd="0" destOrd="0" presId="urn:microsoft.com/office/officeart/2018/2/layout/IconCircleList"/>
    <dgm:cxn modelId="{C629E56A-EDD5-40E3-BA74-2463686101AB}" type="presParOf" srcId="{8BB5AA30-2281-46EE-B199-3BA48EBE73CF}" destId="{CDB1B355-1F47-4E41-BC63-E8084F9A751D}" srcOrd="1" destOrd="0" presId="urn:microsoft.com/office/officeart/2018/2/layout/IconCircleList"/>
    <dgm:cxn modelId="{DAE70D71-437B-4361-BE03-33C66CFD4799}" type="presParOf" srcId="{8BB5AA30-2281-46EE-B199-3BA48EBE73CF}" destId="{DB51A5CA-3F2B-4B63-A2B7-C109CFBA607B}" srcOrd="2" destOrd="0" presId="urn:microsoft.com/office/officeart/2018/2/layout/IconCircleList"/>
    <dgm:cxn modelId="{3034DD43-583B-4559-A304-2950AA039557}" type="presParOf" srcId="{8BB5AA30-2281-46EE-B199-3BA48EBE73CF}" destId="{78908486-80F2-446B-A55B-4532193DB3E9}" srcOrd="3" destOrd="0" presId="urn:microsoft.com/office/officeart/2018/2/layout/IconCircleList"/>
    <dgm:cxn modelId="{7AF50EAB-8C1A-4B7C-909F-319E110003F1}" type="presParOf" srcId="{26D3550E-6D72-4368-93F6-52ADF6BE854B}" destId="{9D14B4FD-2986-4E91-9A48-BD23E05FA800}" srcOrd="11" destOrd="0" presId="urn:microsoft.com/office/officeart/2018/2/layout/IconCircleList"/>
    <dgm:cxn modelId="{DDC71DA1-964E-4ED3-A057-E2507522B31E}" type="presParOf" srcId="{26D3550E-6D72-4368-93F6-52ADF6BE854B}" destId="{67F27B3C-7437-4A0B-83C5-F221C8460FA0}" srcOrd="12" destOrd="0" presId="urn:microsoft.com/office/officeart/2018/2/layout/IconCircleList"/>
    <dgm:cxn modelId="{9A96A56B-16DB-4554-BB3E-E5AF3DC397C6}" type="presParOf" srcId="{67F27B3C-7437-4A0B-83C5-F221C8460FA0}" destId="{1CCDE212-656F-4AD9-9EF7-435AE230065B}" srcOrd="0" destOrd="0" presId="urn:microsoft.com/office/officeart/2018/2/layout/IconCircleList"/>
    <dgm:cxn modelId="{1FF7224D-423B-4D42-A97F-57C9A982736E}" type="presParOf" srcId="{67F27B3C-7437-4A0B-83C5-F221C8460FA0}" destId="{C3FC3B30-7FC3-4D37-86BD-71C7C975474E}" srcOrd="1" destOrd="0" presId="urn:microsoft.com/office/officeart/2018/2/layout/IconCircleList"/>
    <dgm:cxn modelId="{DD8B5E93-5361-4B51-A25C-787A4CA03DA0}" type="presParOf" srcId="{67F27B3C-7437-4A0B-83C5-F221C8460FA0}" destId="{9AC99DDA-4C1D-442F-806B-FE697D8BB2B4}" srcOrd="2" destOrd="0" presId="urn:microsoft.com/office/officeart/2018/2/layout/IconCircleList"/>
    <dgm:cxn modelId="{850075CB-9B85-440B-9C9B-73BBDEC145DC}" type="presParOf" srcId="{67F27B3C-7437-4A0B-83C5-F221C8460FA0}" destId="{DFEB5442-2B55-449A-92CB-A13DD4B19AC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741648-6325-476C-9CE9-BF710F3787D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2CC1DD5-CDA5-4B7D-83E0-FC123E0AE6A8}">
      <dgm:prSet/>
      <dgm:spPr/>
      <dgm:t>
        <a:bodyPr/>
        <a:lstStyle/>
        <a:p>
          <a:r>
            <a:rPr lang="en-US" b="0" i="0" dirty="0"/>
            <a:t>Not an accredited university.</a:t>
          </a:r>
          <a:endParaRPr lang="en-US" dirty="0"/>
        </a:p>
      </dgm:t>
    </dgm:pt>
    <dgm:pt modelId="{F65C0775-E4C4-422F-A5AC-1253E8C36E16}" type="parTrans" cxnId="{35E78C0C-8DD1-4079-9B8F-1B595E6BEF3A}">
      <dgm:prSet/>
      <dgm:spPr/>
      <dgm:t>
        <a:bodyPr/>
        <a:lstStyle/>
        <a:p>
          <a:endParaRPr lang="en-US"/>
        </a:p>
      </dgm:t>
    </dgm:pt>
    <dgm:pt modelId="{2F479215-94DC-44AE-ACAC-7529E8CF3E0A}" type="sibTrans" cxnId="{35E78C0C-8DD1-4079-9B8F-1B595E6BEF3A}">
      <dgm:prSet/>
      <dgm:spPr/>
      <dgm:t>
        <a:bodyPr/>
        <a:lstStyle/>
        <a:p>
          <a:endParaRPr lang="en-US"/>
        </a:p>
      </dgm:t>
    </dgm:pt>
    <dgm:pt modelId="{F3C354D8-48A0-48EA-AA48-DC2EB9B6FCF6}">
      <dgm:prSet/>
      <dgm:spPr/>
      <dgm:t>
        <a:bodyPr/>
        <a:lstStyle/>
        <a:p>
          <a:r>
            <a:rPr lang="en-US" b="0" i="0" dirty="0"/>
            <a:t>Currently running 3 months bootcamp.</a:t>
          </a:r>
          <a:endParaRPr lang="en-US" dirty="0"/>
        </a:p>
      </dgm:t>
    </dgm:pt>
    <dgm:pt modelId="{2FFEEE30-B624-4A06-BB11-4C4790077540}" type="parTrans" cxnId="{06983BBA-C8F6-45C1-847C-6BC17F81732F}">
      <dgm:prSet/>
      <dgm:spPr/>
      <dgm:t>
        <a:bodyPr/>
        <a:lstStyle/>
        <a:p>
          <a:endParaRPr lang="en-US"/>
        </a:p>
      </dgm:t>
    </dgm:pt>
    <dgm:pt modelId="{4B5F199E-735B-42A5-99C2-7C3C4BBC11DE}" type="sibTrans" cxnId="{06983BBA-C8F6-45C1-847C-6BC17F81732F}">
      <dgm:prSet/>
      <dgm:spPr/>
      <dgm:t>
        <a:bodyPr/>
        <a:lstStyle/>
        <a:p>
          <a:endParaRPr lang="en-US"/>
        </a:p>
      </dgm:t>
    </dgm:pt>
    <dgm:pt modelId="{2000C73C-00E3-4831-9828-301206A2DEAF}">
      <dgm:prSet/>
      <dgm:spPr/>
      <dgm:t>
        <a:bodyPr/>
        <a:lstStyle/>
        <a:p>
          <a:r>
            <a:rPr lang="en-US" b="0" i="0"/>
            <a:t>Have been running bootcamp from last 6 years.</a:t>
          </a:r>
          <a:endParaRPr lang="en-US"/>
        </a:p>
      </dgm:t>
    </dgm:pt>
    <dgm:pt modelId="{615AE4CE-C9BA-4601-803F-6B21F3344634}" type="parTrans" cxnId="{61CD92BF-E1D5-47C9-AFC3-926626EAF06D}">
      <dgm:prSet/>
      <dgm:spPr/>
      <dgm:t>
        <a:bodyPr/>
        <a:lstStyle/>
        <a:p>
          <a:endParaRPr lang="en-US"/>
        </a:p>
      </dgm:t>
    </dgm:pt>
    <dgm:pt modelId="{BE6297FB-22AA-4DF7-9D17-18B9BD2FA522}" type="sibTrans" cxnId="{61CD92BF-E1D5-47C9-AFC3-926626EAF06D}">
      <dgm:prSet/>
      <dgm:spPr/>
      <dgm:t>
        <a:bodyPr/>
        <a:lstStyle/>
        <a:p>
          <a:endParaRPr lang="en-US"/>
        </a:p>
      </dgm:t>
    </dgm:pt>
    <dgm:pt modelId="{11CB04F7-D168-4384-9127-9ED6D7B43857}">
      <dgm:prSet/>
      <dgm:spPr/>
      <dgm:t>
        <a:bodyPr/>
        <a:lstStyle/>
        <a:p>
          <a:r>
            <a:rPr lang="en-US" b="0" i="0" dirty="0"/>
            <a:t>Right now we are offering only online classes. </a:t>
          </a:r>
          <a:endParaRPr lang="en-US" dirty="0"/>
        </a:p>
      </dgm:t>
    </dgm:pt>
    <dgm:pt modelId="{72AFA1A2-A1B1-47C2-8152-7A1F77DE0D24}" type="parTrans" cxnId="{684B54ED-E7C1-4216-9AD5-1DCDEDF50F47}">
      <dgm:prSet/>
      <dgm:spPr/>
      <dgm:t>
        <a:bodyPr/>
        <a:lstStyle/>
        <a:p>
          <a:endParaRPr lang="en-US"/>
        </a:p>
      </dgm:t>
    </dgm:pt>
    <dgm:pt modelId="{BD233A52-F585-41C7-9C15-7BD73CA5D5F1}" type="sibTrans" cxnId="{684B54ED-E7C1-4216-9AD5-1DCDEDF50F47}">
      <dgm:prSet/>
      <dgm:spPr/>
      <dgm:t>
        <a:bodyPr/>
        <a:lstStyle/>
        <a:p>
          <a:endParaRPr lang="en-US"/>
        </a:p>
      </dgm:t>
    </dgm:pt>
    <dgm:pt modelId="{91648822-15ED-FD48-8642-30B95CF0BE0C}">
      <dgm:prSet/>
      <dgm:spPr/>
      <dgm:t>
        <a:bodyPr/>
        <a:lstStyle/>
        <a:p>
          <a:r>
            <a:rPr lang="en-US" dirty="0"/>
            <a:t>No Certification at the end of the training.</a:t>
          </a:r>
        </a:p>
      </dgm:t>
    </dgm:pt>
    <dgm:pt modelId="{0F2EC0E5-E8C5-4A45-9B3A-18C74133F938}" type="parTrans" cxnId="{779855EC-D1D0-544E-82DD-3533DCA9A4E4}">
      <dgm:prSet/>
      <dgm:spPr/>
      <dgm:t>
        <a:bodyPr/>
        <a:lstStyle/>
        <a:p>
          <a:endParaRPr lang="en-US"/>
        </a:p>
      </dgm:t>
    </dgm:pt>
    <dgm:pt modelId="{407F679F-000E-4345-96C0-14551A1BEBAB}" type="sibTrans" cxnId="{779855EC-D1D0-544E-82DD-3533DCA9A4E4}">
      <dgm:prSet/>
      <dgm:spPr/>
      <dgm:t>
        <a:bodyPr/>
        <a:lstStyle/>
        <a:p>
          <a:endParaRPr lang="en-US"/>
        </a:p>
      </dgm:t>
    </dgm:pt>
    <dgm:pt modelId="{56D7FB5F-2BED-7648-8C41-BD340B4C25CD}" type="pres">
      <dgm:prSet presAssocID="{E9741648-6325-476C-9CE9-BF710F3787DB}" presName="linear" presStyleCnt="0">
        <dgm:presLayoutVars>
          <dgm:animLvl val="lvl"/>
          <dgm:resizeHandles val="exact"/>
        </dgm:presLayoutVars>
      </dgm:prSet>
      <dgm:spPr/>
    </dgm:pt>
    <dgm:pt modelId="{47523C71-EAA3-3E4C-AA15-B947D0D58AA2}" type="pres">
      <dgm:prSet presAssocID="{02CC1DD5-CDA5-4B7D-83E0-FC123E0AE6A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7F0AE0D-9198-6B48-B48D-F7D03BD6DD26}" type="pres">
      <dgm:prSet presAssocID="{2F479215-94DC-44AE-ACAC-7529E8CF3E0A}" presName="spacer" presStyleCnt="0"/>
      <dgm:spPr/>
    </dgm:pt>
    <dgm:pt modelId="{45AD7B4E-320E-464D-899A-32CA6B463699}" type="pres">
      <dgm:prSet presAssocID="{F3C354D8-48A0-48EA-AA48-DC2EB9B6FCF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1ADE7B-D9C9-8643-B25D-88DBDCC1F1E1}" type="pres">
      <dgm:prSet presAssocID="{4B5F199E-735B-42A5-99C2-7C3C4BBC11DE}" presName="spacer" presStyleCnt="0"/>
      <dgm:spPr/>
    </dgm:pt>
    <dgm:pt modelId="{AA0A089A-D395-E949-86C5-5E67AA65EC42}" type="pres">
      <dgm:prSet presAssocID="{2000C73C-00E3-4831-9828-301206A2DEA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0D9C66D-7423-7247-ABA8-293FE1CA6F27}" type="pres">
      <dgm:prSet presAssocID="{BE6297FB-22AA-4DF7-9D17-18B9BD2FA522}" presName="spacer" presStyleCnt="0"/>
      <dgm:spPr/>
    </dgm:pt>
    <dgm:pt modelId="{1EB41738-1CCC-E640-9564-C77BA0F3E1BF}" type="pres">
      <dgm:prSet presAssocID="{11CB04F7-D168-4384-9127-9ED6D7B4385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6FF4FD1-934E-194F-AFD2-873995057052}" type="pres">
      <dgm:prSet presAssocID="{BD233A52-F585-41C7-9C15-7BD73CA5D5F1}" presName="spacer" presStyleCnt="0"/>
      <dgm:spPr/>
    </dgm:pt>
    <dgm:pt modelId="{C8E1D47B-2019-8A48-8C3C-0F14AA77EF65}" type="pres">
      <dgm:prSet presAssocID="{91648822-15ED-FD48-8642-30B95CF0BE0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5E78C0C-8DD1-4079-9B8F-1B595E6BEF3A}" srcId="{E9741648-6325-476C-9CE9-BF710F3787DB}" destId="{02CC1DD5-CDA5-4B7D-83E0-FC123E0AE6A8}" srcOrd="0" destOrd="0" parTransId="{F65C0775-E4C4-422F-A5AC-1253E8C36E16}" sibTransId="{2F479215-94DC-44AE-ACAC-7529E8CF3E0A}"/>
    <dgm:cxn modelId="{C999B612-BD0C-AF44-A63E-D35BDE16B737}" type="presOf" srcId="{02CC1DD5-CDA5-4B7D-83E0-FC123E0AE6A8}" destId="{47523C71-EAA3-3E4C-AA15-B947D0D58AA2}" srcOrd="0" destOrd="0" presId="urn:microsoft.com/office/officeart/2005/8/layout/vList2"/>
    <dgm:cxn modelId="{5C47D65D-8D46-734A-9E4B-4D96EA3C5B72}" type="presOf" srcId="{91648822-15ED-FD48-8642-30B95CF0BE0C}" destId="{C8E1D47B-2019-8A48-8C3C-0F14AA77EF65}" srcOrd="0" destOrd="0" presId="urn:microsoft.com/office/officeart/2005/8/layout/vList2"/>
    <dgm:cxn modelId="{DFCF0F63-339B-284F-AB1C-58579229DCFE}" type="presOf" srcId="{11CB04F7-D168-4384-9127-9ED6D7B43857}" destId="{1EB41738-1CCC-E640-9564-C77BA0F3E1BF}" srcOrd="0" destOrd="0" presId="urn:microsoft.com/office/officeart/2005/8/layout/vList2"/>
    <dgm:cxn modelId="{F3EDBB64-CBF5-D146-B54E-2F5A8BAE785E}" type="presOf" srcId="{E9741648-6325-476C-9CE9-BF710F3787DB}" destId="{56D7FB5F-2BED-7648-8C41-BD340B4C25CD}" srcOrd="0" destOrd="0" presId="urn:microsoft.com/office/officeart/2005/8/layout/vList2"/>
    <dgm:cxn modelId="{6766167F-FED4-014E-A9D4-0A4935F73354}" type="presOf" srcId="{F3C354D8-48A0-48EA-AA48-DC2EB9B6FCF6}" destId="{45AD7B4E-320E-464D-899A-32CA6B463699}" srcOrd="0" destOrd="0" presId="urn:microsoft.com/office/officeart/2005/8/layout/vList2"/>
    <dgm:cxn modelId="{543EC096-D50A-CC44-AD62-CBD2795EF4C0}" type="presOf" srcId="{2000C73C-00E3-4831-9828-301206A2DEAF}" destId="{AA0A089A-D395-E949-86C5-5E67AA65EC42}" srcOrd="0" destOrd="0" presId="urn:microsoft.com/office/officeart/2005/8/layout/vList2"/>
    <dgm:cxn modelId="{06983BBA-C8F6-45C1-847C-6BC17F81732F}" srcId="{E9741648-6325-476C-9CE9-BF710F3787DB}" destId="{F3C354D8-48A0-48EA-AA48-DC2EB9B6FCF6}" srcOrd="1" destOrd="0" parTransId="{2FFEEE30-B624-4A06-BB11-4C4790077540}" sibTransId="{4B5F199E-735B-42A5-99C2-7C3C4BBC11DE}"/>
    <dgm:cxn modelId="{61CD92BF-E1D5-47C9-AFC3-926626EAF06D}" srcId="{E9741648-6325-476C-9CE9-BF710F3787DB}" destId="{2000C73C-00E3-4831-9828-301206A2DEAF}" srcOrd="2" destOrd="0" parTransId="{615AE4CE-C9BA-4601-803F-6B21F3344634}" sibTransId="{BE6297FB-22AA-4DF7-9D17-18B9BD2FA522}"/>
    <dgm:cxn modelId="{779855EC-D1D0-544E-82DD-3533DCA9A4E4}" srcId="{E9741648-6325-476C-9CE9-BF710F3787DB}" destId="{91648822-15ED-FD48-8642-30B95CF0BE0C}" srcOrd="4" destOrd="0" parTransId="{0F2EC0E5-E8C5-4A45-9B3A-18C74133F938}" sibTransId="{407F679F-000E-4345-96C0-14551A1BEBAB}"/>
    <dgm:cxn modelId="{684B54ED-E7C1-4216-9AD5-1DCDEDF50F47}" srcId="{E9741648-6325-476C-9CE9-BF710F3787DB}" destId="{11CB04F7-D168-4384-9127-9ED6D7B43857}" srcOrd="3" destOrd="0" parTransId="{72AFA1A2-A1B1-47C2-8152-7A1F77DE0D24}" sibTransId="{BD233A52-F585-41C7-9C15-7BD73CA5D5F1}"/>
    <dgm:cxn modelId="{5AFDB9C2-DC83-D641-91FE-258A5EE03DE8}" type="presParOf" srcId="{56D7FB5F-2BED-7648-8C41-BD340B4C25CD}" destId="{47523C71-EAA3-3E4C-AA15-B947D0D58AA2}" srcOrd="0" destOrd="0" presId="urn:microsoft.com/office/officeart/2005/8/layout/vList2"/>
    <dgm:cxn modelId="{1D2C7D1E-CC42-354D-A0A0-E2B1186D84A1}" type="presParOf" srcId="{56D7FB5F-2BED-7648-8C41-BD340B4C25CD}" destId="{27F0AE0D-9198-6B48-B48D-F7D03BD6DD26}" srcOrd="1" destOrd="0" presId="urn:microsoft.com/office/officeart/2005/8/layout/vList2"/>
    <dgm:cxn modelId="{351CDB2C-2477-6D4D-AF70-B406623155EA}" type="presParOf" srcId="{56D7FB5F-2BED-7648-8C41-BD340B4C25CD}" destId="{45AD7B4E-320E-464D-899A-32CA6B463699}" srcOrd="2" destOrd="0" presId="urn:microsoft.com/office/officeart/2005/8/layout/vList2"/>
    <dgm:cxn modelId="{799CCAE1-8289-9843-BFE2-F2E6A9E48095}" type="presParOf" srcId="{56D7FB5F-2BED-7648-8C41-BD340B4C25CD}" destId="{CC1ADE7B-D9C9-8643-B25D-88DBDCC1F1E1}" srcOrd="3" destOrd="0" presId="urn:microsoft.com/office/officeart/2005/8/layout/vList2"/>
    <dgm:cxn modelId="{AA1EACC0-32BA-8D4E-B2ED-CCAE1A0E93D6}" type="presParOf" srcId="{56D7FB5F-2BED-7648-8C41-BD340B4C25CD}" destId="{AA0A089A-D395-E949-86C5-5E67AA65EC42}" srcOrd="4" destOrd="0" presId="urn:microsoft.com/office/officeart/2005/8/layout/vList2"/>
    <dgm:cxn modelId="{A4A5063E-C4DE-8B45-B3B8-8E949A93270C}" type="presParOf" srcId="{56D7FB5F-2BED-7648-8C41-BD340B4C25CD}" destId="{70D9C66D-7423-7247-ABA8-293FE1CA6F27}" srcOrd="5" destOrd="0" presId="urn:microsoft.com/office/officeart/2005/8/layout/vList2"/>
    <dgm:cxn modelId="{C2587CB2-2787-5C45-A170-CF02BAAE8FA3}" type="presParOf" srcId="{56D7FB5F-2BED-7648-8C41-BD340B4C25CD}" destId="{1EB41738-1CCC-E640-9564-C77BA0F3E1BF}" srcOrd="6" destOrd="0" presId="urn:microsoft.com/office/officeart/2005/8/layout/vList2"/>
    <dgm:cxn modelId="{8A196A0C-97D1-A947-B3E0-37EBAD5446C8}" type="presParOf" srcId="{56D7FB5F-2BED-7648-8C41-BD340B4C25CD}" destId="{06FF4FD1-934E-194F-AFD2-873995057052}" srcOrd="7" destOrd="0" presId="urn:microsoft.com/office/officeart/2005/8/layout/vList2"/>
    <dgm:cxn modelId="{58A7AD55-7A67-C040-BA03-37D4DA586250}" type="presParOf" srcId="{56D7FB5F-2BED-7648-8C41-BD340B4C25CD}" destId="{C8E1D47B-2019-8A48-8C3C-0F14AA77EF6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AAEFE-A6D6-4EDB-8819-7C0C026D947B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EDA5-1C37-42A5-BB66-AEA3E26048DC}">
      <dgm:prSet/>
      <dgm:spPr/>
      <dgm:t>
        <a:bodyPr/>
        <a:lstStyle/>
        <a:p>
          <a:r>
            <a:rPr lang="en-US" dirty="0"/>
            <a:t>History</a:t>
          </a:r>
        </a:p>
      </dgm:t>
    </dgm:pt>
    <dgm:pt modelId="{1FAC0502-300F-45CC-9759-88FB83845C07}" type="parTrans" cxnId="{2D5AB22B-977D-4B85-985E-1B760C4DA35E}">
      <dgm:prSet/>
      <dgm:spPr/>
      <dgm:t>
        <a:bodyPr/>
        <a:lstStyle/>
        <a:p>
          <a:endParaRPr lang="en-US"/>
        </a:p>
      </dgm:t>
    </dgm:pt>
    <dgm:pt modelId="{62D44439-7517-4A80-AF70-F3949E22DB6D}" type="sibTrans" cxnId="{2D5AB22B-977D-4B85-985E-1B760C4DA35E}">
      <dgm:prSet/>
      <dgm:spPr/>
      <dgm:t>
        <a:bodyPr/>
        <a:lstStyle/>
        <a:p>
          <a:endParaRPr lang="en-US"/>
        </a:p>
      </dgm:t>
    </dgm:pt>
    <dgm:pt modelId="{10CB04FB-F925-4810-B10C-6E968C18F80B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1E0021DD-F2A4-4342-982A-1CAB3E4A8BA6}" type="parTrans" cxnId="{2EB94831-FD8A-4A16-BDBD-26FF3A20A338}">
      <dgm:prSet/>
      <dgm:spPr/>
      <dgm:t>
        <a:bodyPr/>
        <a:lstStyle/>
        <a:p>
          <a:endParaRPr lang="en-US"/>
        </a:p>
      </dgm:t>
    </dgm:pt>
    <dgm:pt modelId="{C94F2762-63E6-419C-AA10-CAF7076FFCAD}" type="sibTrans" cxnId="{2EB94831-FD8A-4A16-BDBD-26FF3A20A338}">
      <dgm:prSet/>
      <dgm:spPr/>
      <dgm:t>
        <a:bodyPr/>
        <a:lstStyle/>
        <a:p>
          <a:endParaRPr lang="en-US"/>
        </a:p>
      </dgm:t>
    </dgm:pt>
    <dgm:pt modelId="{A784CE3B-FDD2-4C2B-B018-128726DF9F6F}">
      <dgm:prSet/>
      <dgm:spPr/>
      <dgm:t>
        <a:bodyPr/>
        <a:lstStyle/>
        <a:p>
          <a:r>
            <a:rPr lang="en-US" dirty="0"/>
            <a:t>Process Management</a:t>
          </a:r>
        </a:p>
      </dgm:t>
    </dgm:pt>
    <dgm:pt modelId="{3CD9DBAC-DBBF-441A-AEA8-982513F12026}" type="parTrans" cxnId="{CEC2665F-CD15-4CB5-B0FB-21047AAA3723}">
      <dgm:prSet/>
      <dgm:spPr/>
      <dgm:t>
        <a:bodyPr/>
        <a:lstStyle/>
        <a:p>
          <a:endParaRPr lang="en-US"/>
        </a:p>
      </dgm:t>
    </dgm:pt>
    <dgm:pt modelId="{1D7C5292-749A-4BD1-BD75-2EF4B03C41B2}" type="sibTrans" cxnId="{CEC2665F-CD15-4CB5-B0FB-21047AAA3723}">
      <dgm:prSet/>
      <dgm:spPr/>
      <dgm:t>
        <a:bodyPr/>
        <a:lstStyle/>
        <a:p>
          <a:endParaRPr lang="en-US"/>
        </a:p>
      </dgm:t>
    </dgm:pt>
    <dgm:pt modelId="{CDE26F25-9C6E-4041-B34C-4EBFC4852CB3}">
      <dgm:prSet/>
      <dgm:spPr/>
      <dgm:t>
        <a:bodyPr/>
        <a:lstStyle/>
        <a:p>
          <a:r>
            <a:rPr lang="en-US" dirty="0"/>
            <a:t>Linux LVM</a:t>
          </a:r>
        </a:p>
      </dgm:t>
    </dgm:pt>
    <dgm:pt modelId="{D285CF78-038F-4803-8AF0-96F8EB8F5DF3}" type="parTrans" cxnId="{D1D82A6C-2BA7-4C2D-B476-5D4CDD55261C}">
      <dgm:prSet/>
      <dgm:spPr/>
      <dgm:t>
        <a:bodyPr/>
        <a:lstStyle/>
        <a:p>
          <a:endParaRPr lang="en-US"/>
        </a:p>
      </dgm:t>
    </dgm:pt>
    <dgm:pt modelId="{86F72CB6-8153-44C5-BA41-8232282BDD7F}" type="sibTrans" cxnId="{D1D82A6C-2BA7-4C2D-B476-5D4CDD55261C}">
      <dgm:prSet/>
      <dgm:spPr/>
      <dgm:t>
        <a:bodyPr/>
        <a:lstStyle/>
        <a:p>
          <a:endParaRPr lang="en-US"/>
        </a:p>
      </dgm:t>
    </dgm:pt>
    <dgm:pt modelId="{EE980C56-A6EC-4A17-9146-FB39E816C561}">
      <dgm:prSet/>
      <dgm:spPr/>
      <dgm:t>
        <a:bodyPr/>
        <a:lstStyle/>
        <a:p>
          <a:r>
            <a:rPr lang="en-US"/>
            <a:t>SED and GREP </a:t>
          </a:r>
        </a:p>
      </dgm:t>
    </dgm:pt>
    <dgm:pt modelId="{28ADB3FA-D269-434D-BBA1-A5291E8E432E}" type="parTrans" cxnId="{98A758F5-EF5D-45F1-B44D-3CBD8B8D8AB0}">
      <dgm:prSet/>
      <dgm:spPr/>
      <dgm:t>
        <a:bodyPr/>
        <a:lstStyle/>
        <a:p>
          <a:endParaRPr lang="en-US"/>
        </a:p>
      </dgm:t>
    </dgm:pt>
    <dgm:pt modelId="{06DD1657-1AA0-4107-84C5-77E5CE14E3B7}" type="sibTrans" cxnId="{98A758F5-EF5D-45F1-B44D-3CBD8B8D8AB0}">
      <dgm:prSet/>
      <dgm:spPr/>
      <dgm:t>
        <a:bodyPr/>
        <a:lstStyle/>
        <a:p>
          <a:endParaRPr lang="en-US"/>
        </a:p>
      </dgm:t>
    </dgm:pt>
    <dgm:pt modelId="{4F8CEE0A-9266-BE43-B15C-E734A7794D1F}" type="pres">
      <dgm:prSet presAssocID="{647AAEFE-A6D6-4EDB-8819-7C0C026D947B}" presName="diagram" presStyleCnt="0">
        <dgm:presLayoutVars>
          <dgm:dir/>
          <dgm:resizeHandles val="exact"/>
        </dgm:presLayoutVars>
      </dgm:prSet>
      <dgm:spPr/>
    </dgm:pt>
    <dgm:pt modelId="{5482F7DC-4FF1-4641-98EF-C3EF089CEF61}" type="pres">
      <dgm:prSet presAssocID="{05ABEDA5-1C37-42A5-BB66-AEA3E26048DC}" presName="node" presStyleLbl="node1" presStyleIdx="0" presStyleCnt="5">
        <dgm:presLayoutVars>
          <dgm:bulletEnabled val="1"/>
        </dgm:presLayoutVars>
      </dgm:prSet>
      <dgm:spPr/>
    </dgm:pt>
    <dgm:pt modelId="{1B503D2A-0D07-014E-93F3-7500BBE7FCF6}" type="pres">
      <dgm:prSet presAssocID="{62D44439-7517-4A80-AF70-F3949E22DB6D}" presName="sibTrans" presStyleCnt="0"/>
      <dgm:spPr/>
    </dgm:pt>
    <dgm:pt modelId="{BD6D8D27-A005-D941-B06F-336CD8959E80}" type="pres">
      <dgm:prSet presAssocID="{10CB04FB-F925-4810-B10C-6E968C18F80B}" presName="node" presStyleLbl="node1" presStyleIdx="1" presStyleCnt="5">
        <dgm:presLayoutVars>
          <dgm:bulletEnabled val="1"/>
        </dgm:presLayoutVars>
      </dgm:prSet>
      <dgm:spPr/>
    </dgm:pt>
    <dgm:pt modelId="{E0384AB3-C118-CA4C-A857-744209274D7B}" type="pres">
      <dgm:prSet presAssocID="{C94F2762-63E6-419C-AA10-CAF7076FFCAD}" presName="sibTrans" presStyleCnt="0"/>
      <dgm:spPr/>
    </dgm:pt>
    <dgm:pt modelId="{F627D905-37EF-AE46-9F73-5F285BCA3FFE}" type="pres">
      <dgm:prSet presAssocID="{A784CE3B-FDD2-4C2B-B018-128726DF9F6F}" presName="node" presStyleLbl="node1" presStyleIdx="2" presStyleCnt="5">
        <dgm:presLayoutVars>
          <dgm:bulletEnabled val="1"/>
        </dgm:presLayoutVars>
      </dgm:prSet>
      <dgm:spPr/>
    </dgm:pt>
    <dgm:pt modelId="{0DE76B82-D59E-974C-B802-DB76A002EEDA}" type="pres">
      <dgm:prSet presAssocID="{1D7C5292-749A-4BD1-BD75-2EF4B03C41B2}" presName="sibTrans" presStyleCnt="0"/>
      <dgm:spPr/>
    </dgm:pt>
    <dgm:pt modelId="{A8B487D6-E239-214A-A855-F6BD6457D42D}" type="pres">
      <dgm:prSet presAssocID="{CDE26F25-9C6E-4041-B34C-4EBFC4852CB3}" presName="node" presStyleLbl="node1" presStyleIdx="3" presStyleCnt="5">
        <dgm:presLayoutVars>
          <dgm:bulletEnabled val="1"/>
        </dgm:presLayoutVars>
      </dgm:prSet>
      <dgm:spPr/>
    </dgm:pt>
    <dgm:pt modelId="{569E96C1-3757-7347-8CC1-8825E4CBEFFC}" type="pres">
      <dgm:prSet presAssocID="{86F72CB6-8153-44C5-BA41-8232282BDD7F}" presName="sibTrans" presStyleCnt="0"/>
      <dgm:spPr/>
    </dgm:pt>
    <dgm:pt modelId="{46110092-F234-894C-8E88-9BB3E4B2858D}" type="pres">
      <dgm:prSet presAssocID="{EE980C56-A6EC-4A17-9146-FB39E816C561}" presName="node" presStyleLbl="node1" presStyleIdx="4" presStyleCnt="5">
        <dgm:presLayoutVars>
          <dgm:bulletEnabled val="1"/>
        </dgm:presLayoutVars>
      </dgm:prSet>
      <dgm:spPr/>
    </dgm:pt>
  </dgm:ptLst>
  <dgm:cxnLst>
    <dgm:cxn modelId="{79121219-1833-0B4F-8E4D-0D31E3140804}" type="presOf" srcId="{A784CE3B-FDD2-4C2B-B018-128726DF9F6F}" destId="{F627D905-37EF-AE46-9F73-5F285BCA3FFE}" srcOrd="0" destOrd="0" presId="urn:microsoft.com/office/officeart/2005/8/layout/default"/>
    <dgm:cxn modelId="{2D5AB22B-977D-4B85-985E-1B760C4DA35E}" srcId="{647AAEFE-A6D6-4EDB-8819-7C0C026D947B}" destId="{05ABEDA5-1C37-42A5-BB66-AEA3E26048DC}" srcOrd="0" destOrd="0" parTransId="{1FAC0502-300F-45CC-9759-88FB83845C07}" sibTransId="{62D44439-7517-4A80-AF70-F3949E22DB6D}"/>
    <dgm:cxn modelId="{2EB94831-FD8A-4A16-BDBD-26FF3A20A338}" srcId="{647AAEFE-A6D6-4EDB-8819-7C0C026D947B}" destId="{10CB04FB-F925-4810-B10C-6E968C18F80B}" srcOrd="1" destOrd="0" parTransId="{1E0021DD-F2A4-4342-982A-1CAB3E4A8BA6}" sibTransId="{C94F2762-63E6-419C-AA10-CAF7076FFCAD}"/>
    <dgm:cxn modelId="{00823737-6357-CE49-AEA9-DFA9570FA052}" type="presOf" srcId="{10CB04FB-F925-4810-B10C-6E968C18F80B}" destId="{BD6D8D27-A005-D941-B06F-336CD8959E80}" srcOrd="0" destOrd="0" presId="urn:microsoft.com/office/officeart/2005/8/layout/default"/>
    <dgm:cxn modelId="{CEC2665F-CD15-4CB5-B0FB-21047AAA3723}" srcId="{647AAEFE-A6D6-4EDB-8819-7C0C026D947B}" destId="{A784CE3B-FDD2-4C2B-B018-128726DF9F6F}" srcOrd="2" destOrd="0" parTransId="{3CD9DBAC-DBBF-441A-AEA8-982513F12026}" sibTransId="{1D7C5292-749A-4BD1-BD75-2EF4B03C41B2}"/>
    <dgm:cxn modelId="{E5341266-D91F-3C41-A888-25F05CFECBE3}" type="presOf" srcId="{EE980C56-A6EC-4A17-9146-FB39E816C561}" destId="{46110092-F234-894C-8E88-9BB3E4B2858D}" srcOrd="0" destOrd="0" presId="urn:microsoft.com/office/officeart/2005/8/layout/default"/>
    <dgm:cxn modelId="{D1D82A6C-2BA7-4C2D-B476-5D4CDD55261C}" srcId="{647AAEFE-A6D6-4EDB-8819-7C0C026D947B}" destId="{CDE26F25-9C6E-4041-B34C-4EBFC4852CB3}" srcOrd="3" destOrd="0" parTransId="{D285CF78-038F-4803-8AF0-96F8EB8F5DF3}" sibTransId="{86F72CB6-8153-44C5-BA41-8232282BDD7F}"/>
    <dgm:cxn modelId="{A937417A-4C4D-C249-A1A1-42918680DEF4}" type="presOf" srcId="{05ABEDA5-1C37-42A5-BB66-AEA3E26048DC}" destId="{5482F7DC-4FF1-4641-98EF-C3EF089CEF61}" srcOrd="0" destOrd="0" presId="urn:microsoft.com/office/officeart/2005/8/layout/default"/>
    <dgm:cxn modelId="{68F0FE7D-05B3-114F-A448-ED60114457E5}" type="presOf" srcId="{CDE26F25-9C6E-4041-B34C-4EBFC4852CB3}" destId="{A8B487D6-E239-214A-A855-F6BD6457D42D}" srcOrd="0" destOrd="0" presId="urn:microsoft.com/office/officeart/2005/8/layout/default"/>
    <dgm:cxn modelId="{7895A3DE-FB93-974B-961D-ED38FB91D81C}" type="presOf" srcId="{647AAEFE-A6D6-4EDB-8819-7C0C026D947B}" destId="{4F8CEE0A-9266-BE43-B15C-E734A7794D1F}" srcOrd="0" destOrd="0" presId="urn:microsoft.com/office/officeart/2005/8/layout/default"/>
    <dgm:cxn modelId="{98A758F5-EF5D-45F1-B44D-3CBD8B8D8AB0}" srcId="{647AAEFE-A6D6-4EDB-8819-7C0C026D947B}" destId="{EE980C56-A6EC-4A17-9146-FB39E816C561}" srcOrd="4" destOrd="0" parTransId="{28ADB3FA-D269-434D-BBA1-A5291E8E432E}" sibTransId="{06DD1657-1AA0-4107-84C5-77E5CE14E3B7}"/>
    <dgm:cxn modelId="{E6BA6B2B-9E73-A143-B4C2-D2A0D921101B}" type="presParOf" srcId="{4F8CEE0A-9266-BE43-B15C-E734A7794D1F}" destId="{5482F7DC-4FF1-4641-98EF-C3EF089CEF61}" srcOrd="0" destOrd="0" presId="urn:microsoft.com/office/officeart/2005/8/layout/default"/>
    <dgm:cxn modelId="{3FA07FE9-3D2E-B848-A79B-C452333AE5BD}" type="presParOf" srcId="{4F8CEE0A-9266-BE43-B15C-E734A7794D1F}" destId="{1B503D2A-0D07-014E-93F3-7500BBE7FCF6}" srcOrd="1" destOrd="0" presId="urn:microsoft.com/office/officeart/2005/8/layout/default"/>
    <dgm:cxn modelId="{B06F4FDF-AEAF-374C-AFCA-86C861551593}" type="presParOf" srcId="{4F8CEE0A-9266-BE43-B15C-E734A7794D1F}" destId="{BD6D8D27-A005-D941-B06F-336CD8959E80}" srcOrd="2" destOrd="0" presId="urn:microsoft.com/office/officeart/2005/8/layout/default"/>
    <dgm:cxn modelId="{39D4F199-CD61-634F-A66D-2B12C4382E1B}" type="presParOf" srcId="{4F8CEE0A-9266-BE43-B15C-E734A7794D1F}" destId="{E0384AB3-C118-CA4C-A857-744209274D7B}" srcOrd="3" destOrd="0" presId="urn:microsoft.com/office/officeart/2005/8/layout/default"/>
    <dgm:cxn modelId="{EAD0BF7D-E3CC-084F-BA06-1858E214A57C}" type="presParOf" srcId="{4F8CEE0A-9266-BE43-B15C-E734A7794D1F}" destId="{F627D905-37EF-AE46-9F73-5F285BCA3FFE}" srcOrd="4" destOrd="0" presId="urn:microsoft.com/office/officeart/2005/8/layout/default"/>
    <dgm:cxn modelId="{82DBC58E-FE6F-8C43-9603-3A52D024D8B4}" type="presParOf" srcId="{4F8CEE0A-9266-BE43-B15C-E734A7794D1F}" destId="{0DE76B82-D59E-974C-B802-DB76A002EEDA}" srcOrd="5" destOrd="0" presId="urn:microsoft.com/office/officeart/2005/8/layout/default"/>
    <dgm:cxn modelId="{95026B9F-543B-5C46-98FB-CEE468D93CB1}" type="presParOf" srcId="{4F8CEE0A-9266-BE43-B15C-E734A7794D1F}" destId="{A8B487D6-E239-214A-A855-F6BD6457D42D}" srcOrd="6" destOrd="0" presId="urn:microsoft.com/office/officeart/2005/8/layout/default"/>
    <dgm:cxn modelId="{F27C947C-528E-4B4F-89A3-A76FC0F2461A}" type="presParOf" srcId="{4F8CEE0A-9266-BE43-B15C-E734A7794D1F}" destId="{569E96C1-3757-7347-8CC1-8825E4CBEFFC}" srcOrd="7" destOrd="0" presId="urn:microsoft.com/office/officeart/2005/8/layout/default"/>
    <dgm:cxn modelId="{02871B74-CF9D-9748-818E-D4EFFCDAA899}" type="presParOf" srcId="{4F8CEE0A-9266-BE43-B15C-E734A7794D1F}" destId="{46110092-F234-894C-8E88-9BB3E4B2858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0A9753-A84B-4E8A-BF38-D4E01FB5D4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9C04516-4A32-40F2-A906-CC5F343AA0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Using Editor : Vim /Nano / VI</a:t>
          </a:r>
          <a:endParaRPr lang="en-US" dirty="0"/>
        </a:p>
      </dgm:t>
    </dgm:pt>
    <dgm:pt modelId="{E34CABE9-881E-4078-9841-7DA9F4AA9D0A}" type="parTrans" cxnId="{B06FBCA2-3632-477D-BA87-1A68156987C1}">
      <dgm:prSet/>
      <dgm:spPr/>
      <dgm:t>
        <a:bodyPr/>
        <a:lstStyle/>
        <a:p>
          <a:endParaRPr lang="en-US"/>
        </a:p>
      </dgm:t>
    </dgm:pt>
    <dgm:pt modelId="{F3FFEF54-2E4F-49BA-87E4-40CE3EE1E55C}" type="sibTrans" cxnId="{B06FBCA2-3632-477D-BA87-1A68156987C1}">
      <dgm:prSet/>
      <dgm:spPr/>
      <dgm:t>
        <a:bodyPr/>
        <a:lstStyle/>
        <a:p>
          <a:endParaRPr lang="en-US"/>
        </a:p>
      </dgm:t>
    </dgm:pt>
    <dgm:pt modelId="{C2FCE082-DDB4-464D-AB8F-9E1FAB92E9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Using Troubleshooting commands:</a:t>
          </a:r>
          <a:endParaRPr lang="en-US" dirty="0"/>
        </a:p>
      </dgm:t>
    </dgm:pt>
    <dgm:pt modelId="{E162B723-339E-4DA5-AEAA-062C9AE7EC95}" type="parTrans" cxnId="{BBADAAC9-AB79-4951-8E59-09049482C6C8}">
      <dgm:prSet/>
      <dgm:spPr/>
      <dgm:t>
        <a:bodyPr/>
        <a:lstStyle/>
        <a:p>
          <a:endParaRPr lang="en-US"/>
        </a:p>
      </dgm:t>
    </dgm:pt>
    <dgm:pt modelId="{70A486A0-EF40-417D-B43D-D7E9A938E388}" type="sibTrans" cxnId="{BBADAAC9-AB79-4951-8E59-09049482C6C8}">
      <dgm:prSet/>
      <dgm:spPr/>
      <dgm:t>
        <a:bodyPr/>
        <a:lstStyle/>
        <a:p>
          <a:endParaRPr lang="en-US"/>
        </a:p>
      </dgm:t>
    </dgm:pt>
    <dgm:pt modelId="{C23A2672-9B39-481B-84AF-5926418FE1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Netstat, Top, PS</a:t>
          </a:r>
          <a:endParaRPr lang="en-US" dirty="0"/>
        </a:p>
      </dgm:t>
    </dgm:pt>
    <dgm:pt modelId="{DDB639DB-6D92-4D23-B738-860236699E2C}" type="parTrans" cxnId="{F3F0F97C-4FAC-457D-BF39-2ADCD6436EBF}">
      <dgm:prSet/>
      <dgm:spPr/>
      <dgm:t>
        <a:bodyPr/>
        <a:lstStyle/>
        <a:p>
          <a:endParaRPr lang="en-US"/>
        </a:p>
      </dgm:t>
    </dgm:pt>
    <dgm:pt modelId="{E47DB720-5769-4218-9D6D-14786328DDA3}" type="sibTrans" cxnId="{F3F0F97C-4FAC-457D-BF39-2ADCD6436EBF}">
      <dgm:prSet/>
      <dgm:spPr/>
      <dgm:t>
        <a:bodyPr/>
        <a:lstStyle/>
        <a:p>
          <a:endParaRPr lang="en-US"/>
        </a:p>
      </dgm:t>
    </dgm:pt>
    <dgm:pt modelId="{F838D0EB-50CD-4CF6-9102-C4C43E2462D3}" type="pres">
      <dgm:prSet presAssocID="{9C0A9753-A84B-4E8A-BF38-D4E01FB5D4C2}" presName="root" presStyleCnt="0">
        <dgm:presLayoutVars>
          <dgm:dir/>
          <dgm:resizeHandles val="exact"/>
        </dgm:presLayoutVars>
      </dgm:prSet>
      <dgm:spPr/>
    </dgm:pt>
    <dgm:pt modelId="{D5CC8DF0-8C28-4EC2-952C-F7C10E622AFA}" type="pres">
      <dgm:prSet presAssocID="{69C04516-4A32-40F2-A906-CC5F343AA0E1}" presName="compNode" presStyleCnt="0"/>
      <dgm:spPr/>
    </dgm:pt>
    <dgm:pt modelId="{BD3F96CA-9202-4A27-BA6E-DDF4AC6B558C}" type="pres">
      <dgm:prSet presAssocID="{69C04516-4A32-40F2-A906-CC5F343AA0E1}" presName="iconBgRect" presStyleLbl="bgShp" presStyleIdx="0" presStyleCnt="3"/>
      <dgm:spPr/>
    </dgm:pt>
    <dgm:pt modelId="{34CFFAA0-1613-4B3D-B32C-A0FD02986C2E}" type="pres">
      <dgm:prSet presAssocID="{69C04516-4A32-40F2-A906-CC5F343AA0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7C079935-488C-452D-B387-61D63A74A49F}" type="pres">
      <dgm:prSet presAssocID="{69C04516-4A32-40F2-A906-CC5F343AA0E1}" presName="spaceRect" presStyleCnt="0"/>
      <dgm:spPr/>
    </dgm:pt>
    <dgm:pt modelId="{0AF32444-F9AC-4FF1-94CC-293595E0B08E}" type="pres">
      <dgm:prSet presAssocID="{69C04516-4A32-40F2-A906-CC5F343AA0E1}" presName="textRect" presStyleLbl="revTx" presStyleIdx="0" presStyleCnt="3">
        <dgm:presLayoutVars>
          <dgm:chMax val="1"/>
          <dgm:chPref val="1"/>
        </dgm:presLayoutVars>
      </dgm:prSet>
      <dgm:spPr/>
    </dgm:pt>
    <dgm:pt modelId="{C81EBF79-DE57-4EA4-8299-C8BF20469C5F}" type="pres">
      <dgm:prSet presAssocID="{F3FFEF54-2E4F-49BA-87E4-40CE3EE1E55C}" presName="sibTrans" presStyleCnt="0"/>
      <dgm:spPr/>
    </dgm:pt>
    <dgm:pt modelId="{7959CE1D-D241-49F9-B8B1-D5ACBF08FBBC}" type="pres">
      <dgm:prSet presAssocID="{C2FCE082-DDB4-464D-AB8F-9E1FAB92E98D}" presName="compNode" presStyleCnt="0"/>
      <dgm:spPr/>
    </dgm:pt>
    <dgm:pt modelId="{30E21DB8-1EA1-4E28-AF93-55EDD5ED68A8}" type="pres">
      <dgm:prSet presAssocID="{C2FCE082-DDB4-464D-AB8F-9E1FAB92E98D}" presName="iconBgRect" presStyleLbl="bgShp" presStyleIdx="1" presStyleCnt="3"/>
      <dgm:spPr/>
    </dgm:pt>
    <dgm:pt modelId="{08C8A23E-66BB-4E89-9BE4-FBC237AB2FB7}" type="pres">
      <dgm:prSet presAssocID="{C2FCE082-DDB4-464D-AB8F-9E1FAB92E9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46EAC9D-E09C-4200-8673-249688B1D5B7}" type="pres">
      <dgm:prSet presAssocID="{C2FCE082-DDB4-464D-AB8F-9E1FAB92E98D}" presName="spaceRect" presStyleCnt="0"/>
      <dgm:spPr/>
    </dgm:pt>
    <dgm:pt modelId="{7DAA0526-17DE-489D-953C-D45371C51507}" type="pres">
      <dgm:prSet presAssocID="{C2FCE082-DDB4-464D-AB8F-9E1FAB92E98D}" presName="textRect" presStyleLbl="revTx" presStyleIdx="1" presStyleCnt="3">
        <dgm:presLayoutVars>
          <dgm:chMax val="1"/>
          <dgm:chPref val="1"/>
        </dgm:presLayoutVars>
      </dgm:prSet>
      <dgm:spPr/>
    </dgm:pt>
    <dgm:pt modelId="{11AB6B39-4074-4DBD-9631-B7BA0DBAAA1A}" type="pres">
      <dgm:prSet presAssocID="{70A486A0-EF40-417D-B43D-D7E9A938E388}" presName="sibTrans" presStyleCnt="0"/>
      <dgm:spPr/>
    </dgm:pt>
    <dgm:pt modelId="{C3AA4524-1686-4979-A7A3-452DE811CDD9}" type="pres">
      <dgm:prSet presAssocID="{C23A2672-9B39-481B-84AF-5926418FE17E}" presName="compNode" presStyleCnt="0"/>
      <dgm:spPr/>
    </dgm:pt>
    <dgm:pt modelId="{A651BB79-5975-464A-BB05-AA66CF4B3024}" type="pres">
      <dgm:prSet presAssocID="{C23A2672-9B39-481B-84AF-5926418FE17E}" presName="iconBgRect" presStyleLbl="bgShp" presStyleIdx="2" presStyleCnt="3"/>
      <dgm:spPr/>
    </dgm:pt>
    <dgm:pt modelId="{A5FDD45C-20C6-40B0-89D1-ED9DEE0329F2}" type="pres">
      <dgm:prSet presAssocID="{C23A2672-9B39-481B-84AF-5926418FE17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DDBE754C-89CA-44BF-B9EF-E3E147B45D86}" type="pres">
      <dgm:prSet presAssocID="{C23A2672-9B39-481B-84AF-5926418FE17E}" presName="spaceRect" presStyleCnt="0"/>
      <dgm:spPr/>
    </dgm:pt>
    <dgm:pt modelId="{155570BA-1A96-4CAB-A74B-3589F42267E1}" type="pres">
      <dgm:prSet presAssocID="{C23A2672-9B39-481B-84AF-5926418FE17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9DDD62-CAAB-ED40-A5FE-299792AAD682}" type="presOf" srcId="{C2FCE082-DDB4-464D-AB8F-9E1FAB92E98D}" destId="{7DAA0526-17DE-489D-953C-D45371C51507}" srcOrd="0" destOrd="0" presId="urn:microsoft.com/office/officeart/2018/5/layout/IconCircleLabelList"/>
    <dgm:cxn modelId="{F3F0F97C-4FAC-457D-BF39-2ADCD6436EBF}" srcId="{9C0A9753-A84B-4E8A-BF38-D4E01FB5D4C2}" destId="{C23A2672-9B39-481B-84AF-5926418FE17E}" srcOrd="2" destOrd="0" parTransId="{DDB639DB-6D92-4D23-B738-860236699E2C}" sibTransId="{E47DB720-5769-4218-9D6D-14786328DDA3}"/>
    <dgm:cxn modelId="{B06FBCA2-3632-477D-BA87-1A68156987C1}" srcId="{9C0A9753-A84B-4E8A-BF38-D4E01FB5D4C2}" destId="{69C04516-4A32-40F2-A906-CC5F343AA0E1}" srcOrd="0" destOrd="0" parTransId="{E34CABE9-881E-4078-9841-7DA9F4AA9D0A}" sibTransId="{F3FFEF54-2E4F-49BA-87E4-40CE3EE1E55C}"/>
    <dgm:cxn modelId="{CDA73FA8-3192-8140-9C74-593490FBFCA5}" type="presOf" srcId="{9C0A9753-A84B-4E8A-BF38-D4E01FB5D4C2}" destId="{F838D0EB-50CD-4CF6-9102-C4C43E2462D3}" srcOrd="0" destOrd="0" presId="urn:microsoft.com/office/officeart/2018/5/layout/IconCircleLabelList"/>
    <dgm:cxn modelId="{BBADAAC9-AB79-4951-8E59-09049482C6C8}" srcId="{9C0A9753-A84B-4E8A-BF38-D4E01FB5D4C2}" destId="{C2FCE082-DDB4-464D-AB8F-9E1FAB92E98D}" srcOrd="1" destOrd="0" parTransId="{E162B723-339E-4DA5-AEAA-062C9AE7EC95}" sibTransId="{70A486A0-EF40-417D-B43D-D7E9A938E388}"/>
    <dgm:cxn modelId="{4EBA82D8-1773-3749-8100-D27B56C26452}" type="presOf" srcId="{69C04516-4A32-40F2-A906-CC5F343AA0E1}" destId="{0AF32444-F9AC-4FF1-94CC-293595E0B08E}" srcOrd="0" destOrd="0" presId="urn:microsoft.com/office/officeart/2018/5/layout/IconCircleLabelList"/>
    <dgm:cxn modelId="{8CE13DF5-6CDA-A54D-AD4D-D5882D1AEC7B}" type="presOf" srcId="{C23A2672-9B39-481B-84AF-5926418FE17E}" destId="{155570BA-1A96-4CAB-A74B-3589F42267E1}" srcOrd="0" destOrd="0" presId="urn:microsoft.com/office/officeart/2018/5/layout/IconCircleLabelList"/>
    <dgm:cxn modelId="{27750EEF-59AF-F341-8B8E-685FADD9B57D}" type="presParOf" srcId="{F838D0EB-50CD-4CF6-9102-C4C43E2462D3}" destId="{D5CC8DF0-8C28-4EC2-952C-F7C10E622AFA}" srcOrd="0" destOrd="0" presId="urn:microsoft.com/office/officeart/2018/5/layout/IconCircleLabelList"/>
    <dgm:cxn modelId="{5642EB8B-F211-8344-9F46-DD75F4E0EA89}" type="presParOf" srcId="{D5CC8DF0-8C28-4EC2-952C-F7C10E622AFA}" destId="{BD3F96CA-9202-4A27-BA6E-DDF4AC6B558C}" srcOrd="0" destOrd="0" presId="urn:microsoft.com/office/officeart/2018/5/layout/IconCircleLabelList"/>
    <dgm:cxn modelId="{DAE91D25-6C54-C640-9334-E1BF20FC1C8E}" type="presParOf" srcId="{D5CC8DF0-8C28-4EC2-952C-F7C10E622AFA}" destId="{34CFFAA0-1613-4B3D-B32C-A0FD02986C2E}" srcOrd="1" destOrd="0" presId="urn:microsoft.com/office/officeart/2018/5/layout/IconCircleLabelList"/>
    <dgm:cxn modelId="{C0E0E914-0585-784E-A41A-77ABC342CA1F}" type="presParOf" srcId="{D5CC8DF0-8C28-4EC2-952C-F7C10E622AFA}" destId="{7C079935-488C-452D-B387-61D63A74A49F}" srcOrd="2" destOrd="0" presId="urn:microsoft.com/office/officeart/2018/5/layout/IconCircleLabelList"/>
    <dgm:cxn modelId="{9A261DCB-690B-8047-AB98-4DA8FD20AD8E}" type="presParOf" srcId="{D5CC8DF0-8C28-4EC2-952C-F7C10E622AFA}" destId="{0AF32444-F9AC-4FF1-94CC-293595E0B08E}" srcOrd="3" destOrd="0" presId="urn:microsoft.com/office/officeart/2018/5/layout/IconCircleLabelList"/>
    <dgm:cxn modelId="{42AE69D1-AE17-0E43-A6EF-432664C9AF0D}" type="presParOf" srcId="{F838D0EB-50CD-4CF6-9102-C4C43E2462D3}" destId="{C81EBF79-DE57-4EA4-8299-C8BF20469C5F}" srcOrd="1" destOrd="0" presId="urn:microsoft.com/office/officeart/2018/5/layout/IconCircleLabelList"/>
    <dgm:cxn modelId="{3A2DC57B-F974-EC48-9F0B-DDFDC4A80251}" type="presParOf" srcId="{F838D0EB-50CD-4CF6-9102-C4C43E2462D3}" destId="{7959CE1D-D241-49F9-B8B1-D5ACBF08FBBC}" srcOrd="2" destOrd="0" presId="urn:microsoft.com/office/officeart/2018/5/layout/IconCircleLabelList"/>
    <dgm:cxn modelId="{70446C15-CA23-E34A-A6B4-5C1CFAF91757}" type="presParOf" srcId="{7959CE1D-D241-49F9-B8B1-D5ACBF08FBBC}" destId="{30E21DB8-1EA1-4E28-AF93-55EDD5ED68A8}" srcOrd="0" destOrd="0" presId="urn:microsoft.com/office/officeart/2018/5/layout/IconCircleLabelList"/>
    <dgm:cxn modelId="{09A7D02B-E32B-9046-A091-385FED22C762}" type="presParOf" srcId="{7959CE1D-D241-49F9-B8B1-D5ACBF08FBBC}" destId="{08C8A23E-66BB-4E89-9BE4-FBC237AB2FB7}" srcOrd="1" destOrd="0" presId="urn:microsoft.com/office/officeart/2018/5/layout/IconCircleLabelList"/>
    <dgm:cxn modelId="{3E2AD1BC-831F-0748-9593-0E237176BFCD}" type="presParOf" srcId="{7959CE1D-D241-49F9-B8B1-D5ACBF08FBBC}" destId="{D46EAC9D-E09C-4200-8673-249688B1D5B7}" srcOrd="2" destOrd="0" presId="urn:microsoft.com/office/officeart/2018/5/layout/IconCircleLabelList"/>
    <dgm:cxn modelId="{34EB5D06-5910-3A41-9EA2-338044DDAF12}" type="presParOf" srcId="{7959CE1D-D241-49F9-B8B1-D5ACBF08FBBC}" destId="{7DAA0526-17DE-489D-953C-D45371C51507}" srcOrd="3" destOrd="0" presId="urn:microsoft.com/office/officeart/2018/5/layout/IconCircleLabelList"/>
    <dgm:cxn modelId="{AD2F2809-D23F-1443-BB37-B905C4463C65}" type="presParOf" srcId="{F838D0EB-50CD-4CF6-9102-C4C43E2462D3}" destId="{11AB6B39-4074-4DBD-9631-B7BA0DBAAA1A}" srcOrd="3" destOrd="0" presId="urn:microsoft.com/office/officeart/2018/5/layout/IconCircleLabelList"/>
    <dgm:cxn modelId="{A97E52CE-BFA1-5543-8659-ADEC690BDA59}" type="presParOf" srcId="{F838D0EB-50CD-4CF6-9102-C4C43E2462D3}" destId="{C3AA4524-1686-4979-A7A3-452DE811CDD9}" srcOrd="4" destOrd="0" presId="urn:microsoft.com/office/officeart/2018/5/layout/IconCircleLabelList"/>
    <dgm:cxn modelId="{B0FFB568-E36E-9E4B-98E7-A5FCB5F7AAE4}" type="presParOf" srcId="{C3AA4524-1686-4979-A7A3-452DE811CDD9}" destId="{A651BB79-5975-464A-BB05-AA66CF4B3024}" srcOrd="0" destOrd="0" presId="urn:microsoft.com/office/officeart/2018/5/layout/IconCircleLabelList"/>
    <dgm:cxn modelId="{902EF80F-8D6F-B942-873D-980B7BA7F2EA}" type="presParOf" srcId="{C3AA4524-1686-4979-A7A3-452DE811CDD9}" destId="{A5FDD45C-20C6-40B0-89D1-ED9DEE0329F2}" srcOrd="1" destOrd="0" presId="urn:microsoft.com/office/officeart/2018/5/layout/IconCircleLabelList"/>
    <dgm:cxn modelId="{CC25FAC3-8EDD-4247-8C16-20D9DDC95EBD}" type="presParOf" srcId="{C3AA4524-1686-4979-A7A3-452DE811CDD9}" destId="{DDBE754C-89CA-44BF-B9EF-E3E147B45D86}" srcOrd="2" destOrd="0" presId="urn:microsoft.com/office/officeart/2018/5/layout/IconCircleLabelList"/>
    <dgm:cxn modelId="{510A3405-4D47-AD44-9E78-A84F259E70D7}" type="presParOf" srcId="{C3AA4524-1686-4979-A7A3-452DE811CDD9}" destId="{155570BA-1A96-4CAB-A74B-3589F42267E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7D7B80-3508-4D47-9B45-CE45431F2469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53555AF-F6C0-46A7-B94E-B1B13EF65827}">
      <dgm:prSet/>
      <dgm:spPr/>
      <dgm:t>
        <a:bodyPr/>
        <a:lstStyle/>
        <a:p>
          <a:r>
            <a:rPr lang="en-US" b="0" i="0"/>
            <a:t>Stage 1: Planning and Requirement Analysis</a:t>
          </a:r>
          <a:endParaRPr lang="en-US"/>
        </a:p>
      </dgm:t>
    </dgm:pt>
    <dgm:pt modelId="{15D68C40-FF96-499F-AF6D-E055F9B982B6}" type="parTrans" cxnId="{AF46F4E4-00A7-4769-A9F1-0A7AB209E625}">
      <dgm:prSet/>
      <dgm:spPr/>
      <dgm:t>
        <a:bodyPr/>
        <a:lstStyle/>
        <a:p>
          <a:endParaRPr lang="en-US"/>
        </a:p>
      </dgm:t>
    </dgm:pt>
    <dgm:pt modelId="{2CF399F1-18A3-4073-9738-3871F20C81FC}" type="sibTrans" cxnId="{AF46F4E4-00A7-4769-A9F1-0A7AB209E625}">
      <dgm:prSet/>
      <dgm:spPr/>
      <dgm:t>
        <a:bodyPr/>
        <a:lstStyle/>
        <a:p>
          <a:endParaRPr lang="en-US"/>
        </a:p>
      </dgm:t>
    </dgm:pt>
    <dgm:pt modelId="{262177A9-44D5-42A8-A131-3AE542CA0124}">
      <dgm:prSet/>
      <dgm:spPr/>
      <dgm:t>
        <a:bodyPr/>
        <a:lstStyle/>
        <a:p>
          <a:r>
            <a:rPr lang="en-US" b="0" i="0"/>
            <a:t>Stage 2: Defining Requirements</a:t>
          </a:r>
          <a:endParaRPr lang="en-US"/>
        </a:p>
      </dgm:t>
    </dgm:pt>
    <dgm:pt modelId="{7B458523-F7C8-45F5-B7AE-183961D301B6}" type="parTrans" cxnId="{253483A9-46D2-4FB3-9721-A5B6622D73A8}">
      <dgm:prSet/>
      <dgm:spPr/>
      <dgm:t>
        <a:bodyPr/>
        <a:lstStyle/>
        <a:p>
          <a:endParaRPr lang="en-US"/>
        </a:p>
      </dgm:t>
    </dgm:pt>
    <dgm:pt modelId="{4F582E27-4F2D-4910-B731-34E02D002980}" type="sibTrans" cxnId="{253483A9-46D2-4FB3-9721-A5B6622D73A8}">
      <dgm:prSet/>
      <dgm:spPr/>
      <dgm:t>
        <a:bodyPr/>
        <a:lstStyle/>
        <a:p>
          <a:endParaRPr lang="en-US"/>
        </a:p>
      </dgm:t>
    </dgm:pt>
    <dgm:pt modelId="{09D1AC25-C140-4CDD-8EF5-5EC1403752C2}">
      <dgm:prSet/>
      <dgm:spPr/>
      <dgm:t>
        <a:bodyPr/>
        <a:lstStyle/>
        <a:p>
          <a:r>
            <a:rPr lang="en-US" b="0" i="0"/>
            <a:t>Stage 3: Defining the Product Architecture</a:t>
          </a:r>
          <a:endParaRPr lang="en-US"/>
        </a:p>
      </dgm:t>
    </dgm:pt>
    <dgm:pt modelId="{E63E2724-78B6-4DA2-A838-8EE260526B41}" type="parTrans" cxnId="{0E3A38D8-9650-4CB8-B044-C327429F6835}">
      <dgm:prSet/>
      <dgm:spPr/>
      <dgm:t>
        <a:bodyPr/>
        <a:lstStyle/>
        <a:p>
          <a:endParaRPr lang="en-US"/>
        </a:p>
      </dgm:t>
    </dgm:pt>
    <dgm:pt modelId="{63DEEB87-7D21-46E7-9405-A557DF1DF0B1}" type="sibTrans" cxnId="{0E3A38D8-9650-4CB8-B044-C327429F6835}">
      <dgm:prSet/>
      <dgm:spPr/>
      <dgm:t>
        <a:bodyPr/>
        <a:lstStyle/>
        <a:p>
          <a:endParaRPr lang="en-US"/>
        </a:p>
      </dgm:t>
    </dgm:pt>
    <dgm:pt modelId="{87BF01E0-8879-4923-A73E-62F05ED848C3}">
      <dgm:prSet/>
      <dgm:spPr/>
      <dgm:t>
        <a:bodyPr/>
        <a:lstStyle/>
        <a:p>
          <a:r>
            <a:rPr lang="en-US" b="0" i="0"/>
            <a:t>Stage 4: Building / Developing the Product</a:t>
          </a:r>
          <a:endParaRPr lang="en-US"/>
        </a:p>
      </dgm:t>
    </dgm:pt>
    <dgm:pt modelId="{0FEA328F-23A8-4E83-86C9-809728464E2A}" type="parTrans" cxnId="{F54F37F1-95FF-4113-9DB4-D638370BD88E}">
      <dgm:prSet/>
      <dgm:spPr/>
      <dgm:t>
        <a:bodyPr/>
        <a:lstStyle/>
        <a:p>
          <a:endParaRPr lang="en-US"/>
        </a:p>
      </dgm:t>
    </dgm:pt>
    <dgm:pt modelId="{46010529-462E-48CC-B054-83E9C8D5198B}" type="sibTrans" cxnId="{F54F37F1-95FF-4113-9DB4-D638370BD88E}">
      <dgm:prSet/>
      <dgm:spPr/>
      <dgm:t>
        <a:bodyPr/>
        <a:lstStyle/>
        <a:p>
          <a:endParaRPr lang="en-US"/>
        </a:p>
      </dgm:t>
    </dgm:pt>
    <dgm:pt modelId="{1D53CEF8-C831-4FFD-B428-5BF9FA7E0714}">
      <dgm:prSet/>
      <dgm:spPr/>
      <dgm:t>
        <a:bodyPr/>
        <a:lstStyle/>
        <a:p>
          <a:r>
            <a:rPr lang="en-US" b="0" i="0"/>
            <a:t>Stage 5: Testing the Product</a:t>
          </a:r>
          <a:endParaRPr lang="en-US"/>
        </a:p>
      </dgm:t>
    </dgm:pt>
    <dgm:pt modelId="{CDA39440-7E2B-4BC4-9157-E30DB979C47F}" type="parTrans" cxnId="{0F71CECA-3F29-4BC4-B5D7-F1425F9AC00D}">
      <dgm:prSet/>
      <dgm:spPr/>
      <dgm:t>
        <a:bodyPr/>
        <a:lstStyle/>
        <a:p>
          <a:endParaRPr lang="en-US"/>
        </a:p>
      </dgm:t>
    </dgm:pt>
    <dgm:pt modelId="{D373853D-AE0C-4EA7-98B4-DA7D13FD734B}" type="sibTrans" cxnId="{0F71CECA-3F29-4BC4-B5D7-F1425F9AC00D}">
      <dgm:prSet/>
      <dgm:spPr/>
      <dgm:t>
        <a:bodyPr/>
        <a:lstStyle/>
        <a:p>
          <a:endParaRPr lang="en-US"/>
        </a:p>
      </dgm:t>
    </dgm:pt>
    <dgm:pt modelId="{694F1E0F-F2DE-493C-A3D3-814F2C15B127}">
      <dgm:prSet/>
      <dgm:spPr/>
      <dgm:t>
        <a:bodyPr/>
        <a:lstStyle/>
        <a:p>
          <a:r>
            <a:rPr lang="en-US" b="0" i="0"/>
            <a:t>State 6: Deployment in the market and maintenance</a:t>
          </a:r>
          <a:endParaRPr lang="en-US"/>
        </a:p>
      </dgm:t>
    </dgm:pt>
    <dgm:pt modelId="{A761433C-AD7D-443F-B5ED-D0072BF19C89}" type="parTrans" cxnId="{63AEDDFF-4668-48D7-AF61-306D0D547332}">
      <dgm:prSet/>
      <dgm:spPr/>
      <dgm:t>
        <a:bodyPr/>
        <a:lstStyle/>
        <a:p>
          <a:endParaRPr lang="en-US"/>
        </a:p>
      </dgm:t>
    </dgm:pt>
    <dgm:pt modelId="{2CE50C61-6A7A-44C2-870F-D5DA708FE93C}" type="sibTrans" cxnId="{63AEDDFF-4668-48D7-AF61-306D0D547332}">
      <dgm:prSet/>
      <dgm:spPr/>
      <dgm:t>
        <a:bodyPr/>
        <a:lstStyle/>
        <a:p>
          <a:endParaRPr lang="en-US"/>
        </a:p>
      </dgm:t>
    </dgm:pt>
    <dgm:pt modelId="{B362760F-F604-BF46-B06A-AAE583DE677C}" type="pres">
      <dgm:prSet presAssocID="{9D7D7B80-3508-4D47-9B45-CE45431F2469}" presName="diagram" presStyleCnt="0">
        <dgm:presLayoutVars>
          <dgm:dir/>
          <dgm:resizeHandles val="exact"/>
        </dgm:presLayoutVars>
      </dgm:prSet>
      <dgm:spPr/>
    </dgm:pt>
    <dgm:pt modelId="{33C108F7-9186-F342-ACB8-4E1B39B26CF4}" type="pres">
      <dgm:prSet presAssocID="{E53555AF-F6C0-46A7-B94E-B1B13EF65827}" presName="node" presStyleLbl="node1" presStyleIdx="0" presStyleCnt="6">
        <dgm:presLayoutVars>
          <dgm:bulletEnabled val="1"/>
        </dgm:presLayoutVars>
      </dgm:prSet>
      <dgm:spPr/>
    </dgm:pt>
    <dgm:pt modelId="{FD6F99C4-20EE-3045-A5DF-6B04FB054B52}" type="pres">
      <dgm:prSet presAssocID="{2CF399F1-18A3-4073-9738-3871F20C81FC}" presName="sibTrans" presStyleCnt="0"/>
      <dgm:spPr/>
    </dgm:pt>
    <dgm:pt modelId="{F7681ACD-BEAE-234C-821C-AB5AF4B9BBD1}" type="pres">
      <dgm:prSet presAssocID="{262177A9-44D5-42A8-A131-3AE542CA0124}" presName="node" presStyleLbl="node1" presStyleIdx="1" presStyleCnt="6">
        <dgm:presLayoutVars>
          <dgm:bulletEnabled val="1"/>
        </dgm:presLayoutVars>
      </dgm:prSet>
      <dgm:spPr/>
    </dgm:pt>
    <dgm:pt modelId="{EB9E61AE-1597-6F47-9F9A-1C2A6F09F94B}" type="pres">
      <dgm:prSet presAssocID="{4F582E27-4F2D-4910-B731-34E02D002980}" presName="sibTrans" presStyleCnt="0"/>
      <dgm:spPr/>
    </dgm:pt>
    <dgm:pt modelId="{C70DACF6-15C4-DE47-866F-449CB576F6CC}" type="pres">
      <dgm:prSet presAssocID="{09D1AC25-C140-4CDD-8EF5-5EC1403752C2}" presName="node" presStyleLbl="node1" presStyleIdx="2" presStyleCnt="6">
        <dgm:presLayoutVars>
          <dgm:bulletEnabled val="1"/>
        </dgm:presLayoutVars>
      </dgm:prSet>
      <dgm:spPr/>
    </dgm:pt>
    <dgm:pt modelId="{AD817192-4E1B-B84B-B86B-C6F0AECD4556}" type="pres">
      <dgm:prSet presAssocID="{63DEEB87-7D21-46E7-9405-A557DF1DF0B1}" presName="sibTrans" presStyleCnt="0"/>
      <dgm:spPr/>
    </dgm:pt>
    <dgm:pt modelId="{CDFAB167-4CC7-5146-B54D-A7B02CEA3512}" type="pres">
      <dgm:prSet presAssocID="{87BF01E0-8879-4923-A73E-62F05ED848C3}" presName="node" presStyleLbl="node1" presStyleIdx="3" presStyleCnt="6">
        <dgm:presLayoutVars>
          <dgm:bulletEnabled val="1"/>
        </dgm:presLayoutVars>
      </dgm:prSet>
      <dgm:spPr/>
    </dgm:pt>
    <dgm:pt modelId="{9750DF6E-8972-D14B-932A-DB0C1416576C}" type="pres">
      <dgm:prSet presAssocID="{46010529-462E-48CC-B054-83E9C8D5198B}" presName="sibTrans" presStyleCnt="0"/>
      <dgm:spPr/>
    </dgm:pt>
    <dgm:pt modelId="{F018AA03-D585-CC40-8CE3-AD3D110C4314}" type="pres">
      <dgm:prSet presAssocID="{1D53CEF8-C831-4FFD-B428-5BF9FA7E0714}" presName="node" presStyleLbl="node1" presStyleIdx="4" presStyleCnt="6">
        <dgm:presLayoutVars>
          <dgm:bulletEnabled val="1"/>
        </dgm:presLayoutVars>
      </dgm:prSet>
      <dgm:spPr/>
    </dgm:pt>
    <dgm:pt modelId="{5A183BE9-7529-314C-9492-2B881E8AC38C}" type="pres">
      <dgm:prSet presAssocID="{D373853D-AE0C-4EA7-98B4-DA7D13FD734B}" presName="sibTrans" presStyleCnt="0"/>
      <dgm:spPr/>
    </dgm:pt>
    <dgm:pt modelId="{CC76440D-2A6A-4C4F-83FE-3A2DF47BE310}" type="pres">
      <dgm:prSet presAssocID="{694F1E0F-F2DE-493C-A3D3-814F2C15B127}" presName="node" presStyleLbl="node1" presStyleIdx="5" presStyleCnt="6">
        <dgm:presLayoutVars>
          <dgm:bulletEnabled val="1"/>
        </dgm:presLayoutVars>
      </dgm:prSet>
      <dgm:spPr/>
    </dgm:pt>
  </dgm:ptLst>
  <dgm:cxnLst>
    <dgm:cxn modelId="{0E403A29-7FB7-454D-9EE5-995FFF29A6B2}" type="presOf" srcId="{1D53CEF8-C831-4FFD-B428-5BF9FA7E0714}" destId="{F018AA03-D585-CC40-8CE3-AD3D110C4314}" srcOrd="0" destOrd="0" presId="urn:microsoft.com/office/officeart/2005/8/layout/default"/>
    <dgm:cxn modelId="{0C2BC92F-97A6-DF45-81AC-BD833EB45FD2}" type="presOf" srcId="{E53555AF-F6C0-46A7-B94E-B1B13EF65827}" destId="{33C108F7-9186-F342-ACB8-4E1B39B26CF4}" srcOrd="0" destOrd="0" presId="urn:microsoft.com/office/officeart/2005/8/layout/default"/>
    <dgm:cxn modelId="{BB0EA866-57B5-0A4F-BBCA-41091A5349BA}" type="presOf" srcId="{09D1AC25-C140-4CDD-8EF5-5EC1403752C2}" destId="{C70DACF6-15C4-DE47-866F-449CB576F6CC}" srcOrd="0" destOrd="0" presId="urn:microsoft.com/office/officeart/2005/8/layout/default"/>
    <dgm:cxn modelId="{89404279-ECF6-FE4D-8A80-54A8952F7790}" type="presOf" srcId="{694F1E0F-F2DE-493C-A3D3-814F2C15B127}" destId="{CC76440D-2A6A-4C4F-83FE-3A2DF47BE310}" srcOrd="0" destOrd="0" presId="urn:microsoft.com/office/officeart/2005/8/layout/default"/>
    <dgm:cxn modelId="{91B95B7E-1906-4C42-91FF-4F64D5B037BD}" type="presOf" srcId="{87BF01E0-8879-4923-A73E-62F05ED848C3}" destId="{CDFAB167-4CC7-5146-B54D-A7B02CEA3512}" srcOrd="0" destOrd="0" presId="urn:microsoft.com/office/officeart/2005/8/layout/default"/>
    <dgm:cxn modelId="{253483A9-46D2-4FB3-9721-A5B6622D73A8}" srcId="{9D7D7B80-3508-4D47-9B45-CE45431F2469}" destId="{262177A9-44D5-42A8-A131-3AE542CA0124}" srcOrd="1" destOrd="0" parTransId="{7B458523-F7C8-45F5-B7AE-183961D301B6}" sibTransId="{4F582E27-4F2D-4910-B731-34E02D002980}"/>
    <dgm:cxn modelId="{0F71CECA-3F29-4BC4-B5D7-F1425F9AC00D}" srcId="{9D7D7B80-3508-4D47-9B45-CE45431F2469}" destId="{1D53CEF8-C831-4FFD-B428-5BF9FA7E0714}" srcOrd="4" destOrd="0" parTransId="{CDA39440-7E2B-4BC4-9157-E30DB979C47F}" sibTransId="{D373853D-AE0C-4EA7-98B4-DA7D13FD734B}"/>
    <dgm:cxn modelId="{0E3A38D8-9650-4CB8-B044-C327429F6835}" srcId="{9D7D7B80-3508-4D47-9B45-CE45431F2469}" destId="{09D1AC25-C140-4CDD-8EF5-5EC1403752C2}" srcOrd="2" destOrd="0" parTransId="{E63E2724-78B6-4DA2-A838-8EE260526B41}" sibTransId="{63DEEB87-7D21-46E7-9405-A557DF1DF0B1}"/>
    <dgm:cxn modelId="{AF46F4E4-00A7-4769-A9F1-0A7AB209E625}" srcId="{9D7D7B80-3508-4D47-9B45-CE45431F2469}" destId="{E53555AF-F6C0-46A7-B94E-B1B13EF65827}" srcOrd="0" destOrd="0" parTransId="{15D68C40-FF96-499F-AF6D-E055F9B982B6}" sibTransId="{2CF399F1-18A3-4073-9738-3871F20C81FC}"/>
    <dgm:cxn modelId="{F54F37F1-95FF-4113-9DB4-D638370BD88E}" srcId="{9D7D7B80-3508-4D47-9B45-CE45431F2469}" destId="{87BF01E0-8879-4923-A73E-62F05ED848C3}" srcOrd="3" destOrd="0" parTransId="{0FEA328F-23A8-4E83-86C9-809728464E2A}" sibTransId="{46010529-462E-48CC-B054-83E9C8D5198B}"/>
    <dgm:cxn modelId="{AEE867F8-4EF1-1B46-B37E-B3521753A845}" type="presOf" srcId="{9D7D7B80-3508-4D47-9B45-CE45431F2469}" destId="{B362760F-F604-BF46-B06A-AAE583DE677C}" srcOrd="0" destOrd="0" presId="urn:microsoft.com/office/officeart/2005/8/layout/default"/>
    <dgm:cxn modelId="{0D584FFF-CAB7-194D-A8CD-6367EED58FA5}" type="presOf" srcId="{262177A9-44D5-42A8-A131-3AE542CA0124}" destId="{F7681ACD-BEAE-234C-821C-AB5AF4B9BBD1}" srcOrd="0" destOrd="0" presId="urn:microsoft.com/office/officeart/2005/8/layout/default"/>
    <dgm:cxn modelId="{63AEDDFF-4668-48D7-AF61-306D0D547332}" srcId="{9D7D7B80-3508-4D47-9B45-CE45431F2469}" destId="{694F1E0F-F2DE-493C-A3D3-814F2C15B127}" srcOrd="5" destOrd="0" parTransId="{A761433C-AD7D-443F-B5ED-D0072BF19C89}" sibTransId="{2CE50C61-6A7A-44C2-870F-D5DA708FE93C}"/>
    <dgm:cxn modelId="{2EDA4A94-823E-0646-8961-D0B95A36AB8A}" type="presParOf" srcId="{B362760F-F604-BF46-B06A-AAE583DE677C}" destId="{33C108F7-9186-F342-ACB8-4E1B39B26CF4}" srcOrd="0" destOrd="0" presId="urn:microsoft.com/office/officeart/2005/8/layout/default"/>
    <dgm:cxn modelId="{737C35BC-6DAA-DD41-855D-B1CA83E53E61}" type="presParOf" srcId="{B362760F-F604-BF46-B06A-AAE583DE677C}" destId="{FD6F99C4-20EE-3045-A5DF-6B04FB054B52}" srcOrd="1" destOrd="0" presId="urn:microsoft.com/office/officeart/2005/8/layout/default"/>
    <dgm:cxn modelId="{CAA1D6F7-A538-B74D-897E-556645DFAF44}" type="presParOf" srcId="{B362760F-F604-BF46-B06A-AAE583DE677C}" destId="{F7681ACD-BEAE-234C-821C-AB5AF4B9BBD1}" srcOrd="2" destOrd="0" presId="urn:microsoft.com/office/officeart/2005/8/layout/default"/>
    <dgm:cxn modelId="{D444894B-97BF-1649-8EA6-9998B63006DA}" type="presParOf" srcId="{B362760F-F604-BF46-B06A-AAE583DE677C}" destId="{EB9E61AE-1597-6F47-9F9A-1C2A6F09F94B}" srcOrd="3" destOrd="0" presId="urn:microsoft.com/office/officeart/2005/8/layout/default"/>
    <dgm:cxn modelId="{10F2091E-EB88-284F-A170-CB239FA8ED41}" type="presParOf" srcId="{B362760F-F604-BF46-B06A-AAE583DE677C}" destId="{C70DACF6-15C4-DE47-866F-449CB576F6CC}" srcOrd="4" destOrd="0" presId="urn:microsoft.com/office/officeart/2005/8/layout/default"/>
    <dgm:cxn modelId="{5725600A-0DC8-F54E-99A8-B7F40B24393A}" type="presParOf" srcId="{B362760F-F604-BF46-B06A-AAE583DE677C}" destId="{AD817192-4E1B-B84B-B86B-C6F0AECD4556}" srcOrd="5" destOrd="0" presId="urn:microsoft.com/office/officeart/2005/8/layout/default"/>
    <dgm:cxn modelId="{8867F717-3A93-1D43-86BF-89A69D742391}" type="presParOf" srcId="{B362760F-F604-BF46-B06A-AAE583DE677C}" destId="{CDFAB167-4CC7-5146-B54D-A7B02CEA3512}" srcOrd="6" destOrd="0" presId="urn:microsoft.com/office/officeart/2005/8/layout/default"/>
    <dgm:cxn modelId="{F0FF587C-650E-584E-8AF1-D2AE5D4557DB}" type="presParOf" srcId="{B362760F-F604-BF46-B06A-AAE583DE677C}" destId="{9750DF6E-8972-D14B-932A-DB0C1416576C}" srcOrd="7" destOrd="0" presId="urn:microsoft.com/office/officeart/2005/8/layout/default"/>
    <dgm:cxn modelId="{38E2E858-46F5-A544-BA40-D7F7E88BBC36}" type="presParOf" srcId="{B362760F-F604-BF46-B06A-AAE583DE677C}" destId="{F018AA03-D585-CC40-8CE3-AD3D110C4314}" srcOrd="8" destOrd="0" presId="urn:microsoft.com/office/officeart/2005/8/layout/default"/>
    <dgm:cxn modelId="{E05F9E51-CAB3-C24B-84A3-5A19946DF5E2}" type="presParOf" srcId="{B362760F-F604-BF46-B06A-AAE583DE677C}" destId="{5A183BE9-7529-314C-9492-2B881E8AC38C}" srcOrd="9" destOrd="0" presId="urn:microsoft.com/office/officeart/2005/8/layout/default"/>
    <dgm:cxn modelId="{8F9C3C0C-F6E3-524D-A539-E88A3C62FE38}" type="presParOf" srcId="{B362760F-F604-BF46-B06A-AAE583DE677C}" destId="{CC76440D-2A6A-4C4F-83FE-3A2DF47BE31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86D2DF-DC6D-4A9E-A589-63505E99241F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6C347D2-B144-4A31-8514-16EAD8D3EB7D}">
      <dgm:prSet/>
      <dgm:spPr/>
      <dgm:t>
        <a:bodyPr/>
        <a:lstStyle/>
        <a:p>
          <a:r>
            <a:rPr lang="en-US" b="0" i="0"/>
            <a:t>Waterfall Model</a:t>
          </a:r>
          <a:endParaRPr lang="en-US"/>
        </a:p>
      </dgm:t>
    </dgm:pt>
    <dgm:pt modelId="{600F0093-20FA-447A-9DA0-C2054E1F0770}" type="parTrans" cxnId="{E2F409B1-2BEE-403E-8B69-782ED9F9B8A5}">
      <dgm:prSet/>
      <dgm:spPr/>
      <dgm:t>
        <a:bodyPr/>
        <a:lstStyle/>
        <a:p>
          <a:endParaRPr lang="en-US"/>
        </a:p>
      </dgm:t>
    </dgm:pt>
    <dgm:pt modelId="{FB06FA86-7B69-46C8-BD72-7823E08C67A7}" type="sibTrans" cxnId="{E2F409B1-2BEE-403E-8B69-782ED9F9B8A5}">
      <dgm:prSet/>
      <dgm:spPr/>
      <dgm:t>
        <a:bodyPr/>
        <a:lstStyle/>
        <a:p>
          <a:endParaRPr lang="en-US"/>
        </a:p>
      </dgm:t>
    </dgm:pt>
    <dgm:pt modelId="{3F76DF99-F9BA-43FD-B15F-3FB601E57196}">
      <dgm:prSet/>
      <dgm:spPr/>
      <dgm:t>
        <a:bodyPr/>
        <a:lstStyle/>
        <a:p>
          <a:r>
            <a:rPr lang="en-US" b="0" i="0"/>
            <a:t>Interative Model</a:t>
          </a:r>
          <a:endParaRPr lang="en-US"/>
        </a:p>
      </dgm:t>
    </dgm:pt>
    <dgm:pt modelId="{C0AC1756-D22A-441A-A642-2A350E8070D7}" type="parTrans" cxnId="{6506D1AA-FF6C-419C-93F6-58E98A8608D1}">
      <dgm:prSet/>
      <dgm:spPr/>
      <dgm:t>
        <a:bodyPr/>
        <a:lstStyle/>
        <a:p>
          <a:endParaRPr lang="en-US"/>
        </a:p>
      </dgm:t>
    </dgm:pt>
    <dgm:pt modelId="{B5740077-380A-48A6-B2A1-085AAA198BD0}" type="sibTrans" cxnId="{6506D1AA-FF6C-419C-93F6-58E98A8608D1}">
      <dgm:prSet/>
      <dgm:spPr/>
      <dgm:t>
        <a:bodyPr/>
        <a:lstStyle/>
        <a:p>
          <a:endParaRPr lang="en-US"/>
        </a:p>
      </dgm:t>
    </dgm:pt>
    <dgm:pt modelId="{825A167B-4DD1-4F1A-800F-57A326767A7E}">
      <dgm:prSet/>
      <dgm:spPr/>
      <dgm:t>
        <a:bodyPr/>
        <a:lstStyle/>
        <a:p>
          <a:r>
            <a:rPr lang="en-US" b="0" i="0"/>
            <a:t>Spiral Model</a:t>
          </a:r>
          <a:endParaRPr lang="en-US"/>
        </a:p>
      </dgm:t>
    </dgm:pt>
    <dgm:pt modelId="{1B764CF6-DA77-4ADC-AF93-7738D2E2B5BA}" type="parTrans" cxnId="{5F7BE4B4-7376-4CB1-8850-9FA07D26026B}">
      <dgm:prSet/>
      <dgm:spPr/>
      <dgm:t>
        <a:bodyPr/>
        <a:lstStyle/>
        <a:p>
          <a:endParaRPr lang="en-US"/>
        </a:p>
      </dgm:t>
    </dgm:pt>
    <dgm:pt modelId="{1A6FD679-46FD-41A5-86C9-31F46DF51075}" type="sibTrans" cxnId="{5F7BE4B4-7376-4CB1-8850-9FA07D26026B}">
      <dgm:prSet/>
      <dgm:spPr/>
      <dgm:t>
        <a:bodyPr/>
        <a:lstStyle/>
        <a:p>
          <a:endParaRPr lang="en-US"/>
        </a:p>
      </dgm:t>
    </dgm:pt>
    <dgm:pt modelId="{D62648B7-6695-480F-800B-5077B25A106F}">
      <dgm:prSet/>
      <dgm:spPr/>
      <dgm:t>
        <a:bodyPr/>
        <a:lstStyle/>
        <a:p>
          <a:r>
            <a:rPr lang="en-US" b="0" i="0"/>
            <a:t>V-Model</a:t>
          </a:r>
          <a:endParaRPr lang="en-US"/>
        </a:p>
      </dgm:t>
    </dgm:pt>
    <dgm:pt modelId="{3D06CE2E-8294-4D1B-96ED-672EF0FC6DD1}" type="parTrans" cxnId="{5EDC6922-CEF0-475B-989C-3B107BCA04B6}">
      <dgm:prSet/>
      <dgm:spPr/>
      <dgm:t>
        <a:bodyPr/>
        <a:lstStyle/>
        <a:p>
          <a:endParaRPr lang="en-US"/>
        </a:p>
      </dgm:t>
    </dgm:pt>
    <dgm:pt modelId="{2BFD9F76-8811-4E07-BBFD-63D6CEFF82B5}" type="sibTrans" cxnId="{5EDC6922-CEF0-475B-989C-3B107BCA04B6}">
      <dgm:prSet/>
      <dgm:spPr/>
      <dgm:t>
        <a:bodyPr/>
        <a:lstStyle/>
        <a:p>
          <a:endParaRPr lang="en-US"/>
        </a:p>
      </dgm:t>
    </dgm:pt>
    <dgm:pt modelId="{81D94859-5539-45A8-B21C-9168714C82FD}">
      <dgm:prSet/>
      <dgm:spPr/>
      <dgm:t>
        <a:bodyPr/>
        <a:lstStyle/>
        <a:p>
          <a:r>
            <a:rPr lang="en-US" b="0" i="0"/>
            <a:t>Bigbang Model</a:t>
          </a:r>
          <a:endParaRPr lang="en-US"/>
        </a:p>
      </dgm:t>
    </dgm:pt>
    <dgm:pt modelId="{F7721758-64EA-4887-9B53-8130ED38726E}" type="parTrans" cxnId="{4E448DC6-04C1-41C4-A58B-8EED98CDEDDE}">
      <dgm:prSet/>
      <dgm:spPr/>
      <dgm:t>
        <a:bodyPr/>
        <a:lstStyle/>
        <a:p>
          <a:endParaRPr lang="en-US"/>
        </a:p>
      </dgm:t>
    </dgm:pt>
    <dgm:pt modelId="{FA3F6F9C-00B4-4DA6-96C1-D6018ADAF86C}" type="sibTrans" cxnId="{4E448DC6-04C1-41C4-A58B-8EED98CDEDDE}">
      <dgm:prSet/>
      <dgm:spPr/>
      <dgm:t>
        <a:bodyPr/>
        <a:lstStyle/>
        <a:p>
          <a:endParaRPr lang="en-US"/>
        </a:p>
      </dgm:t>
    </dgm:pt>
    <dgm:pt modelId="{6943437D-78B2-41AB-B573-1B6474A83F51}">
      <dgm:prSet/>
      <dgm:spPr/>
      <dgm:t>
        <a:bodyPr/>
        <a:lstStyle/>
        <a:p>
          <a:r>
            <a:rPr lang="en-US" b="0" i="0"/>
            <a:t>Agile – The most common model</a:t>
          </a:r>
          <a:endParaRPr lang="en-US"/>
        </a:p>
      </dgm:t>
    </dgm:pt>
    <dgm:pt modelId="{95222B8F-EB2E-495A-8251-D3544374DD48}" type="parTrans" cxnId="{51AA47B3-23F1-4452-8894-31ADD0DA50DE}">
      <dgm:prSet/>
      <dgm:spPr/>
      <dgm:t>
        <a:bodyPr/>
        <a:lstStyle/>
        <a:p>
          <a:endParaRPr lang="en-US"/>
        </a:p>
      </dgm:t>
    </dgm:pt>
    <dgm:pt modelId="{C6B005BC-DFA8-4CB4-8140-A11EF7D4FD44}" type="sibTrans" cxnId="{51AA47B3-23F1-4452-8894-31ADD0DA50DE}">
      <dgm:prSet/>
      <dgm:spPr/>
      <dgm:t>
        <a:bodyPr/>
        <a:lstStyle/>
        <a:p>
          <a:endParaRPr lang="en-US"/>
        </a:p>
      </dgm:t>
    </dgm:pt>
    <dgm:pt modelId="{304B3B92-A86D-7348-9718-8A7FD1A97AA4}" type="pres">
      <dgm:prSet presAssocID="{1E86D2DF-DC6D-4A9E-A589-63505E99241F}" presName="diagram" presStyleCnt="0">
        <dgm:presLayoutVars>
          <dgm:dir/>
          <dgm:resizeHandles val="exact"/>
        </dgm:presLayoutVars>
      </dgm:prSet>
      <dgm:spPr/>
    </dgm:pt>
    <dgm:pt modelId="{C077D9E0-EBD6-424B-8D04-6F28F18F30B9}" type="pres">
      <dgm:prSet presAssocID="{36C347D2-B144-4A31-8514-16EAD8D3EB7D}" presName="node" presStyleLbl="node1" presStyleIdx="0" presStyleCnt="6">
        <dgm:presLayoutVars>
          <dgm:bulletEnabled val="1"/>
        </dgm:presLayoutVars>
      </dgm:prSet>
      <dgm:spPr/>
    </dgm:pt>
    <dgm:pt modelId="{5E4895FB-9C09-EF41-884F-E7859C193A84}" type="pres">
      <dgm:prSet presAssocID="{FB06FA86-7B69-46C8-BD72-7823E08C67A7}" presName="sibTrans" presStyleCnt="0"/>
      <dgm:spPr/>
    </dgm:pt>
    <dgm:pt modelId="{0E0FAAF2-484C-0042-B6B1-0D3F85EADBEC}" type="pres">
      <dgm:prSet presAssocID="{3F76DF99-F9BA-43FD-B15F-3FB601E57196}" presName="node" presStyleLbl="node1" presStyleIdx="1" presStyleCnt="6">
        <dgm:presLayoutVars>
          <dgm:bulletEnabled val="1"/>
        </dgm:presLayoutVars>
      </dgm:prSet>
      <dgm:spPr/>
    </dgm:pt>
    <dgm:pt modelId="{8CCECFEB-A90E-2344-90A6-C2B72A5AA890}" type="pres">
      <dgm:prSet presAssocID="{B5740077-380A-48A6-B2A1-085AAA198BD0}" presName="sibTrans" presStyleCnt="0"/>
      <dgm:spPr/>
    </dgm:pt>
    <dgm:pt modelId="{3A787F0D-7F2C-8546-8BE0-69F362946BC3}" type="pres">
      <dgm:prSet presAssocID="{825A167B-4DD1-4F1A-800F-57A326767A7E}" presName="node" presStyleLbl="node1" presStyleIdx="2" presStyleCnt="6">
        <dgm:presLayoutVars>
          <dgm:bulletEnabled val="1"/>
        </dgm:presLayoutVars>
      </dgm:prSet>
      <dgm:spPr/>
    </dgm:pt>
    <dgm:pt modelId="{A8C25650-F719-D247-A0DD-A753AC9D6945}" type="pres">
      <dgm:prSet presAssocID="{1A6FD679-46FD-41A5-86C9-31F46DF51075}" presName="sibTrans" presStyleCnt="0"/>
      <dgm:spPr/>
    </dgm:pt>
    <dgm:pt modelId="{6D9A7605-36FC-6D40-BD9F-E0EA322DA1DB}" type="pres">
      <dgm:prSet presAssocID="{D62648B7-6695-480F-800B-5077B25A106F}" presName="node" presStyleLbl="node1" presStyleIdx="3" presStyleCnt="6">
        <dgm:presLayoutVars>
          <dgm:bulletEnabled val="1"/>
        </dgm:presLayoutVars>
      </dgm:prSet>
      <dgm:spPr/>
    </dgm:pt>
    <dgm:pt modelId="{25363D42-3A54-9745-ABE7-3F3C2726A3E8}" type="pres">
      <dgm:prSet presAssocID="{2BFD9F76-8811-4E07-BBFD-63D6CEFF82B5}" presName="sibTrans" presStyleCnt="0"/>
      <dgm:spPr/>
    </dgm:pt>
    <dgm:pt modelId="{EEAFCB5B-979A-F348-8119-231576C7DE2C}" type="pres">
      <dgm:prSet presAssocID="{81D94859-5539-45A8-B21C-9168714C82FD}" presName="node" presStyleLbl="node1" presStyleIdx="4" presStyleCnt="6">
        <dgm:presLayoutVars>
          <dgm:bulletEnabled val="1"/>
        </dgm:presLayoutVars>
      </dgm:prSet>
      <dgm:spPr/>
    </dgm:pt>
    <dgm:pt modelId="{8E95BE9F-1E3A-F241-BE21-DE6C9B31B701}" type="pres">
      <dgm:prSet presAssocID="{FA3F6F9C-00B4-4DA6-96C1-D6018ADAF86C}" presName="sibTrans" presStyleCnt="0"/>
      <dgm:spPr/>
    </dgm:pt>
    <dgm:pt modelId="{DDC11A69-5E57-8047-92BA-84EBFD91AD60}" type="pres">
      <dgm:prSet presAssocID="{6943437D-78B2-41AB-B573-1B6474A83F51}" presName="node" presStyleLbl="node1" presStyleIdx="5" presStyleCnt="6">
        <dgm:presLayoutVars>
          <dgm:bulletEnabled val="1"/>
        </dgm:presLayoutVars>
      </dgm:prSet>
      <dgm:spPr/>
    </dgm:pt>
  </dgm:ptLst>
  <dgm:cxnLst>
    <dgm:cxn modelId="{7BB4DB0F-13A6-C046-AC3D-F39E04AC09F4}" type="presOf" srcId="{6943437D-78B2-41AB-B573-1B6474A83F51}" destId="{DDC11A69-5E57-8047-92BA-84EBFD91AD60}" srcOrd="0" destOrd="0" presId="urn:microsoft.com/office/officeart/2005/8/layout/default"/>
    <dgm:cxn modelId="{188AF91F-900C-F146-B3F3-9DA4828F8AE2}" type="presOf" srcId="{825A167B-4DD1-4F1A-800F-57A326767A7E}" destId="{3A787F0D-7F2C-8546-8BE0-69F362946BC3}" srcOrd="0" destOrd="0" presId="urn:microsoft.com/office/officeart/2005/8/layout/default"/>
    <dgm:cxn modelId="{5EDC6922-CEF0-475B-989C-3B107BCA04B6}" srcId="{1E86D2DF-DC6D-4A9E-A589-63505E99241F}" destId="{D62648B7-6695-480F-800B-5077B25A106F}" srcOrd="3" destOrd="0" parTransId="{3D06CE2E-8294-4D1B-96ED-672EF0FC6DD1}" sibTransId="{2BFD9F76-8811-4E07-BBFD-63D6CEFF82B5}"/>
    <dgm:cxn modelId="{919CCE2C-E9DA-AD44-A6A0-D6CBD6025B3E}" type="presOf" srcId="{D62648B7-6695-480F-800B-5077B25A106F}" destId="{6D9A7605-36FC-6D40-BD9F-E0EA322DA1DB}" srcOrd="0" destOrd="0" presId="urn:microsoft.com/office/officeart/2005/8/layout/default"/>
    <dgm:cxn modelId="{6506D1AA-FF6C-419C-93F6-58E98A8608D1}" srcId="{1E86D2DF-DC6D-4A9E-A589-63505E99241F}" destId="{3F76DF99-F9BA-43FD-B15F-3FB601E57196}" srcOrd="1" destOrd="0" parTransId="{C0AC1756-D22A-441A-A642-2A350E8070D7}" sibTransId="{B5740077-380A-48A6-B2A1-085AAA198BD0}"/>
    <dgm:cxn modelId="{E2F409B1-2BEE-403E-8B69-782ED9F9B8A5}" srcId="{1E86D2DF-DC6D-4A9E-A589-63505E99241F}" destId="{36C347D2-B144-4A31-8514-16EAD8D3EB7D}" srcOrd="0" destOrd="0" parTransId="{600F0093-20FA-447A-9DA0-C2054E1F0770}" sibTransId="{FB06FA86-7B69-46C8-BD72-7823E08C67A7}"/>
    <dgm:cxn modelId="{C90B64B2-A866-3044-A5B4-F66EC298D07F}" type="presOf" srcId="{81D94859-5539-45A8-B21C-9168714C82FD}" destId="{EEAFCB5B-979A-F348-8119-231576C7DE2C}" srcOrd="0" destOrd="0" presId="urn:microsoft.com/office/officeart/2005/8/layout/default"/>
    <dgm:cxn modelId="{51AA47B3-23F1-4452-8894-31ADD0DA50DE}" srcId="{1E86D2DF-DC6D-4A9E-A589-63505E99241F}" destId="{6943437D-78B2-41AB-B573-1B6474A83F51}" srcOrd="5" destOrd="0" parTransId="{95222B8F-EB2E-495A-8251-D3544374DD48}" sibTransId="{C6B005BC-DFA8-4CB4-8140-A11EF7D4FD44}"/>
    <dgm:cxn modelId="{5F7BE4B4-7376-4CB1-8850-9FA07D26026B}" srcId="{1E86D2DF-DC6D-4A9E-A589-63505E99241F}" destId="{825A167B-4DD1-4F1A-800F-57A326767A7E}" srcOrd="2" destOrd="0" parTransId="{1B764CF6-DA77-4ADC-AF93-7738D2E2B5BA}" sibTransId="{1A6FD679-46FD-41A5-86C9-31F46DF51075}"/>
    <dgm:cxn modelId="{CEBDB1BA-E0CA-614B-ACB0-302032519A4B}" type="presOf" srcId="{3F76DF99-F9BA-43FD-B15F-3FB601E57196}" destId="{0E0FAAF2-484C-0042-B6B1-0D3F85EADBEC}" srcOrd="0" destOrd="0" presId="urn:microsoft.com/office/officeart/2005/8/layout/default"/>
    <dgm:cxn modelId="{4E448DC6-04C1-41C4-A58B-8EED98CDEDDE}" srcId="{1E86D2DF-DC6D-4A9E-A589-63505E99241F}" destId="{81D94859-5539-45A8-B21C-9168714C82FD}" srcOrd="4" destOrd="0" parTransId="{F7721758-64EA-4887-9B53-8130ED38726E}" sibTransId="{FA3F6F9C-00B4-4DA6-96C1-D6018ADAF86C}"/>
    <dgm:cxn modelId="{B59C1ED6-236B-6642-BA83-BC157555B340}" type="presOf" srcId="{36C347D2-B144-4A31-8514-16EAD8D3EB7D}" destId="{C077D9E0-EBD6-424B-8D04-6F28F18F30B9}" srcOrd="0" destOrd="0" presId="urn:microsoft.com/office/officeart/2005/8/layout/default"/>
    <dgm:cxn modelId="{CEF827F8-10A6-BF49-B364-5D6545C3F699}" type="presOf" srcId="{1E86D2DF-DC6D-4A9E-A589-63505E99241F}" destId="{304B3B92-A86D-7348-9718-8A7FD1A97AA4}" srcOrd="0" destOrd="0" presId="urn:microsoft.com/office/officeart/2005/8/layout/default"/>
    <dgm:cxn modelId="{C524F40C-B5DE-D845-A6B0-AB0618F30013}" type="presParOf" srcId="{304B3B92-A86D-7348-9718-8A7FD1A97AA4}" destId="{C077D9E0-EBD6-424B-8D04-6F28F18F30B9}" srcOrd="0" destOrd="0" presId="urn:microsoft.com/office/officeart/2005/8/layout/default"/>
    <dgm:cxn modelId="{DD7572DB-97BB-274C-9F6B-38374DBA354A}" type="presParOf" srcId="{304B3B92-A86D-7348-9718-8A7FD1A97AA4}" destId="{5E4895FB-9C09-EF41-884F-E7859C193A84}" srcOrd="1" destOrd="0" presId="urn:microsoft.com/office/officeart/2005/8/layout/default"/>
    <dgm:cxn modelId="{833955D0-7014-2C4A-B108-D6B33522991F}" type="presParOf" srcId="{304B3B92-A86D-7348-9718-8A7FD1A97AA4}" destId="{0E0FAAF2-484C-0042-B6B1-0D3F85EADBEC}" srcOrd="2" destOrd="0" presId="urn:microsoft.com/office/officeart/2005/8/layout/default"/>
    <dgm:cxn modelId="{131F0E8A-2086-C240-A8FB-06C727609A2E}" type="presParOf" srcId="{304B3B92-A86D-7348-9718-8A7FD1A97AA4}" destId="{8CCECFEB-A90E-2344-90A6-C2B72A5AA890}" srcOrd="3" destOrd="0" presId="urn:microsoft.com/office/officeart/2005/8/layout/default"/>
    <dgm:cxn modelId="{0FBFB272-30D4-A34A-BA1A-8BF541BECE32}" type="presParOf" srcId="{304B3B92-A86D-7348-9718-8A7FD1A97AA4}" destId="{3A787F0D-7F2C-8546-8BE0-69F362946BC3}" srcOrd="4" destOrd="0" presId="urn:microsoft.com/office/officeart/2005/8/layout/default"/>
    <dgm:cxn modelId="{5F642F5C-F656-8D46-ADCF-F7E241294FC8}" type="presParOf" srcId="{304B3B92-A86D-7348-9718-8A7FD1A97AA4}" destId="{A8C25650-F719-D247-A0DD-A753AC9D6945}" srcOrd="5" destOrd="0" presId="urn:microsoft.com/office/officeart/2005/8/layout/default"/>
    <dgm:cxn modelId="{FBB3767F-B3C2-BE47-ADC7-E93D33AA1827}" type="presParOf" srcId="{304B3B92-A86D-7348-9718-8A7FD1A97AA4}" destId="{6D9A7605-36FC-6D40-BD9F-E0EA322DA1DB}" srcOrd="6" destOrd="0" presId="urn:microsoft.com/office/officeart/2005/8/layout/default"/>
    <dgm:cxn modelId="{D2ABDCE0-FE03-B645-9820-228E9A3A43B8}" type="presParOf" srcId="{304B3B92-A86D-7348-9718-8A7FD1A97AA4}" destId="{25363D42-3A54-9745-ABE7-3F3C2726A3E8}" srcOrd="7" destOrd="0" presId="urn:microsoft.com/office/officeart/2005/8/layout/default"/>
    <dgm:cxn modelId="{86D83A20-F66F-2148-BCAE-CCFC9DAD02CA}" type="presParOf" srcId="{304B3B92-A86D-7348-9718-8A7FD1A97AA4}" destId="{EEAFCB5B-979A-F348-8119-231576C7DE2C}" srcOrd="8" destOrd="0" presId="urn:microsoft.com/office/officeart/2005/8/layout/default"/>
    <dgm:cxn modelId="{8D18365D-5061-7448-8366-465953B829B4}" type="presParOf" srcId="{304B3B92-A86D-7348-9718-8A7FD1A97AA4}" destId="{8E95BE9F-1E3A-F241-BE21-DE6C9B31B701}" srcOrd="9" destOrd="0" presId="urn:microsoft.com/office/officeart/2005/8/layout/default"/>
    <dgm:cxn modelId="{7E364D5A-7C1D-AA41-817D-B2CBA7C9B3AA}" type="presParOf" srcId="{304B3B92-A86D-7348-9718-8A7FD1A97AA4}" destId="{DDC11A69-5E57-8047-92BA-84EBFD91AD6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6266CE-A8A5-403B-8D9D-37951DDE5F9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0BF2599-13FD-46B8-9A5B-009C14AE01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Continous Integration</a:t>
          </a:r>
        </a:p>
      </dgm:t>
    </dgm:pt>
    <dgm:pt modelId="{DA07450D-014B-4D51-9DA5-45DF0DE01708}" type="parTrans" cxnId="{05A14CB4-1A59-4224-92F1-68A9469A7BF0}">
      <dgm:prSet/>
      <dgm:spPr/>
      <dgm:t>
        <a:bodyPr/>
        <a:lstStyle/>
        <a:p>
          <a:endParaRPr lang="en-US"/>
        </a:p>
      </dgm:t>
    </dgm:pt>
    <dgm:pt modelId="{D16AF991-EE87-43F3-A743-6F6552A11060}" type="sibTrans" cxnId="{05A14CB4-1A59-4224-92F1-68A9469A7B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D77B9B-A5DB-4E34-977D-38B1AC9A33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Continous Delivery</a:t>
          </a:r>
        </a:p>
      </dgm:t>
    </dgm:pt>
    <dgm:pt modelId="{259ED95B-3725-4A9F-A84F-9C781C345F80}" type="parTrans" cxnId="{34938240-A3FA-4617-BBD4-8FD65EEAFB2D}">
      <dgm:prSet/>
      <dgm:spPr/>
      <dgm:t>
        <a:bodyPr/>
        <a:lstStyle/>
        <a:p>
          <a:endParaRPr lang="en-US"/>
        </a:p>
      </dgm:t>
    </dgm:pt>
    <dgm:pt modelId="{0366C0C8-79D9-48B0-994A-6D4772C69369}" type="sibTrans" cxnId="{34938240-A3FA-4617-BBD4-8FD65EEAFB2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B01298-F213-46C9-A200-CD999B22E8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Continous Deployment</a:t>
          </a:r>
        </a:p>
      </dgm:t>
    </dgm:pt>
    <dgm:pt modelId="{06B45D33-263C-490C-A2AA-F9ECFAB73CC5}" type="parTrans" cxnId="{59A4A43B-D040-48BE-92D0-BCA7F1064114}">
      <dgm:prSet/>
      <dgm:spPr/>
      <dgm:t>
        <a:bodyPr/>
        <a:lstStyle/>
        <a:p>
          <a:endParaRPr lang="en-US"/>
        </a:p>
      </dgm:t>
    </dgm:pt>
    <dgm:pt modelId="{D82F9F64-D9AB-49BE-8B9B-F52876C768D5}" type="sibTrans" cxnId="{59A4A43B-D040-48BE-92D0-BCA7F10641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7A945F-48C4-40E4-9F6F-8A91EFB983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companies use Jenkins?</a:t>
          </a:r>
        </a:p>
      </dgm:t>
    </dgm:pt>
    <dgm:pt modelId="{6DF79E26-993D-46D6-AD6B-A279FBE90915}" type="parTrans" cxnId="{01D10A0E-DB26-4D08-94E0-AF129E6FD039}">
      <dgm:prSet/>
      <dgm:spPr/>
      <dgm:t>
        <a:bodyPr/>
        <a:lstStyle/>
        <a:p>
          <a:endParaRPr lang="en-US"/>
        </a:p>
      </dgm:t>
    </dgm:pt>
    <dgm:pt modelId="{A62F6E1A-F50C-44F8-ABBB-BCA7BC40A9E3}" type="sibTrans" cxnId="{01D10A0E-DB26-4D08-94E0-AF129E6FD0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1FB5D60-4528-40F8-A7E5-556B5B96E4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Configuration Management?</a:t>
          </a:r>
        </a:p>
      </dgm:t>
    </dgm:pt>
    <dgm:pt modelId="{F4329FC3-0AA6-4ACE-9BF1-C8B7A780D11E}" type="parTrans" cxnId="{2FE21E67-4233-476F-A305-9853A4184D6D}">
      <dgm:prSet/>
      <dgm:spPr/>
      <dgm:t>
        <a:bodyPr/>
        <a:lstStyle/>
        <a:p>
          <a:endParaRPr lang="en-US"/>
        </a:p>
      </dgm:t>
    </dgm:pt>
    <dgm:pt modelId="{22CFBD2C-4BE4-470C-97CC-45F81D4FC48D}" type="sibTrans" cxnId="{2FE21E67-4233-476F-A305-9853A4184D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D7F75B-CD51-4AA9-8494-A361F71F95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Chef and Ansible</a:t>
          </a:r>
        </a:p>
      </dgm:t>
    </dgm:pt>
    <dgm:pt modelId="{1E96DDDE-606C-433B-92AD-3431AB9347A5}" type="parTrans" cxnId="{F85D2B8E-5D6B-4E70-9AD0-CCC1AB0D926C}">
      <dgm:prSet/>
      <dgm:spPr/>
      <dgm:t>
        <a:bodyPr/>
        <a:lstStyle/>
        <a:p>
          <a:endParaRPr lang="en-US"/>
        </a:p>
      </dgm:t>
    </dgm:pt>
    <dgm:pt modelId="{C233D26B-256D-44AD-B0E5-F1A587B39ACC}" type="sibTrans" cxnId="{F85D2B8E-5D6B-4E70-9AD0-CCC1AB0D92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14912F-B7DB-4B13-87AD-09850D11D1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use Docker and Kubernetes?</a:t>
          </a:r>
        </a:p>
      </dgm:t>
    </dgm:pt>
    <dgm:pt modelId="{38D587CB-E044-470F-A3A5-4F8617B72D78}" type="parTrans" cxnId="{11D669CB-6FEA-4E4D-B6F2-9F2F4418FA9C}">
      <dgm:prSet/>
      <dgm:spPr/>
      <dgm:t>
        <a:bodyPr/>
        <a:lstStyle/>
        <a:p>
          <a:endParaRPr lang="en-US"/>
        </a:p>
      </dgm:t>
    </dgm:pt>
    <dgm:pt modelId="{EBAFFE05-BF45-4F1A-A351-C7BB34184D10}" type="sibTrans" cxnId="{11D669CB-6FEA-4E4D-B6F2-9F2F4418FA9C}">
      <dgm:prSet/>
      <dgm:spPr/>
      <dgm:t>
        <a:bodyPr/>
        <a:lstStyle/>
        <a:p>
          <a:endParaRPr lang="en-US"/>
        </a:p>
      </dgm:t>
    </dgm:pt>
    <dgm:pt modelId="{34100673-F5BA-48C2-BC4C-CCB4A633F325}" type="pres">
      <dgm:prSet presAssocID="{026266CE-A8A5-403B-8D9D-37951DDE5F96}" presName="root" presStyleCnt="0">
        <dgm:presLayoutVars>
          <dgm:dir/>
          <dgm:resizeHandles val="exact"/>
        </dgm:presLayoutVars>
      </dgm:prSet>
      <dgm:spPr/>
    </dgm:pt>
    <dgm:pt modelId="{7B51567E-10C6-4E42-8921-4C9488B9EFF2}" type="pres">
      <dgm:prSet presAssocID="{026266CE-A8A5-403B-8D9D-37951DDE5F96}" presName="container" presStyleCnt="0">
        <dgm:presLayoutVars>
          <dgm:dir/>
          <dgm:resizeHandles val="exact"/>
        </dgm:presLayoutVars>
      </dgm:prSet>
      <dgm:spPr/>
    </dgm:pt>
    <dgm:pt modelId="{6BD1D55C-3A07-4DB7-ADDB-56B25DB12934}" type="pres">
      <dgm:prSet presAssocID="{50BF2599-13FD-46B8-9A5B-009C14AE0166}" presName="compNode" presStyleCnt="0"/>
      <dgm:spPr/>
    </dgm:pt>
    <dgm:pt modelId="{B6F42D11-0453-47C8-8289-E9646D291C08}" type="pres">
      <dgm:prSet presAssocID="{50BF2599-13FD-46B8-9A5B-009C14AE0166}" presName="iconBgRect" presStyleLbl="bgShp" presStyleIdx="0" presStyleCnt="7"/>
      <dgm:spPr/>
    </dgm:pt>
    <dgm:pt modelId="{F4A0C750-84CC-4C6B-A85F-0FD8BD062E5F}" type="pres">
      <dgm:prSet presAssocID="{50BF2599-13FD-46B8-9A5B-009C14AE016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77D004F-BE1A-4B48-A1EE-3A6C0C5CB28C}" type="pres">
      <dgm:prSet presAssocID="{50BF2599-13FD-46B8-9A5B-009C14AE0166}" presName="spaceRect" presStyleCnt="0"/>
      <dgm:spPr/>
    </dgm:pt>
    <dgm:pt modelId="{38CE30DE-90E5-40A4-BEF2-2412F61BF76A}" type="pres">
      <dgm:prSet presAssocID="{50BF2599-13FD-46B8-9A5B-009C14AE0166}" presName="textRect" presStyleLbl="revTx" presStyleIdx="0" presStyleCnt="7">
        <dgm:presLayoutVars>
          <dgm:chMax val="1"/>
          <dgm:chPref val="1"/>
        </dgm:presLayoutVars>
      </dgm:prSet>
      <dgm:spPr/>
    </dgm:pt>
    <dgm:pt modelId="{FC9E3647-035D-44C4-B08D-94CF2873F694}" type="pres">
      <dgm:prSet presAssocID="{D16AF991-EE87-43F3-A743-6F6552A11060}" presName="sibTrans" presStyleLbl="sibTrans2D1" presStyleIdx="0" presStyleCnt="0"/>
      <dgm:spPr/>
    </dgm:pt>
    <dgm:pt modelId="{C542F163-AB60-4374-9A31-F27E5800F0C3}" type="pres">
      <dgm:prSet presAssocID="{3CD77B9B-A5DB-4E34-977D-38B1AC9A3397}" presName="compNode" presStyleCnt="0"/>
      <dgm:spPr/>
    </dgm:pt>
    <dgm:pt modelId="{07483F55-BBB0-4628-BF1B-3869EEE939FC}" type="pres">
      <dgm:prSet presAssocID="{3CD77B9B-A5DB-4E34-977D-38B1AC9A3397}" presName="iconBgRect" presStyleLbl="bgShp" presStyleIdx="1" presStyleCnt="7"/>
      <dgm:spPr/>
    </dgm:pt>
    <dgm:pt modelId="{7BD622FE-29B8-4F14-A7B6-74F047964162}" type="pres">
      <dgm:prSet presAssocID="{3CD77B9B-A5DB-4E34-977D-38B1AC9A339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FFF1964D-CADD-4576-B9CA-A09FA1C63DE3}" type="pres">
      <dgm:prSet presAssocID="{3CD77B9B-A5DB-4E34-977D-38B1AC9A3397}" presName="spaceRect" presStyleCnt="0"/>
      <dgm:spPr/>
    </dgm:pt>
    <dgm:pt modelId="{8487E990-40B3-4119-9DD8-947EC979FBEA}" type="pres">
      <dgm:prSet presAssocID="{3CD77B9B-A5DB-4E34-977D-38B1AC9A3397}" presName="textRect" presStyleLbl="revTx" presStyleIdx="1" presStyleCnt="7">
        <dgm:presLayoutVars>
          <dgm:chMax val="1"/>
          <dgm:chPref val="1"/>
        </dgm:presLayoutVars>
      </dgm:prSet>
      <dgm:spPr/>
    </dgm:pt>
    <dgm:pt modelId="{268D2EC0-507E-43F6-9011-9B1FA714EE09}" type="pres">
      <dgm:prSet presAssocID="{0366C0C8-79D9-48B0-994A-6D4772C69369}" presName="sibTrans" presStyleLbl="sibTrans2D1" presStyleIdx="0" presStyleCnt="0"/>
      <dgm:spPr/>
    </dgm:pt>
    <dgm:pt modelId="{9D5EDCE6-98EF-4D39-8D22-CA4D35F858BB}" type="pres">
      <dgm:prSet presAssocID="{4FB01298-F213-46C9-A200-CD999B22E876}" presName="compNode" presStyleCnt="0"/>
      <dgm:spPr/>
    </dgm:pt>
    <dgm:pt modelId="{4B353AFA-D365-4C2F-AA0A-CDDEB86D31CA}" type="pres">
      <dgm:prSet presAssocID="{4FB01298-F213-46C9-A200-CD999B22E876}" presName="iconBgRect" presStyleLbl="bgShp" presStyleIdx="2" presStyleCnt="7"/>
      <dgm:spPr/>
    </dgm:pt>
    <dgm:pt modelId="{C6F16A56-1B4D-4492-918A-869D1F3A8449}" type="pres">
      <dgm:prSet presAssocID="{4FB01298-F213-46C9-A200-CD999B22E8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D719904-E44D-4E7E-80CC-EC83AECE2420}" type="pres">
      <dgm:prSet presAssocID="{4FB01298-F213-46C9-A200-CD999B22E876}" presName="spaceRect" presStyleCnt="0"/>
      <dgm:spPr/>
    </dgm:pt>
    <dgm:pt modelId="{F2E4A99C-B5B2-4E82-9B6B-BFB315A4D3A5}" type="pres">
      <dgm:prSet presAssocID="{4FB01298-F213-46C9-A200-CD999B22E876}" presName="textRect" presStyleLbl="revTx" presStyleIdx="2" presStyleCnt="7">
        <dgm:presLayoutVars>
          <dgm:chMax val="1"/>
          <dgm:chPref val="1"/>
        </dgm:presLayoutVars>
      </dgm:prSet>
      <dgm:spPr/>
    </dgm:pt>
    <dgm:pt modelId="{DC235698-205E-4CD1-A58F-EF7CC9E10C69}" type="pres">
      <dgm:prSet presAssocID="{D82F9F64-D9AB-49BE-8B9B-F52876C768D5}" presName="sibTrans" presStyleLbl="sibTrans2D1" presStyleIdx="0" presStyleCnt="0"/>
      <dgm:spPr/>
    </dgm:pt>
    <dgm:pt modelId="{F4EE37C4-29AE-4CC6-B0FB-64B7FEC4DA5A}" type="pres">
      <dgm:prSet presAssocID="{527A945F-48C4-40E4-9F6F-8A91EFB983BC}" presName="compNode" presStyleCnt="0"/>
      <dgm:spPr/>
    </dgm:pt>
    <dgm:pt modelId="{454814FC-F6E3-48C9-8AF7-9D62B8F1522C}" type="pres">
      <dgm:prSet presAssocID="{527A945F-48C4-40E4-9F6F-8A91EFB983BC}" presName="iconBgRect" presStyleLbl="bgShp" presStyleIdx="3" presStyleCnt="7"/>
      <dgm:spPr/>
    </dgm:pt>
    <dgm:pt modelId="{35EBB77A-816E-4116-A2AB-D1839C6CA8AE}" type="pres">
      <dgm:prSet presAssocID="{527A945F-48C4-40E4-9F6F-8A91EFB983B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BCC347D-B5C3-489F-A223-1C08E5BFA098}" type="pres">
      <dgm:prSet presAssocID="{527A945F-48C4-40E4-9F6F-8A91EFB983BC}" presName="spaceRect" presStyleCnt="0"/>
      <dgm:spPr/>
    </dgm:pt>
    <dgm:pt modelId="{674E5307-AEFC-4E11-B29C-C53789927F69}" type="pres">
      <dgm:prSet presAssocID="{527A945F-48C4-40E4-9F6F-8A91EFB983BC}" presName="textRect" presStyleLbl="revTx" presStyleIdx="3" presStyleCnt="7">
        <dgm:presLayoutVars>
          <dgm:chMax val="1"/>
          <dgm:chPref val="1"/>
        </dgm:presLayoutVars>
      </dgm:prSet>
      <dgm:spPr/>
    </dgm:pt>
    <dgm:pt modelId="{10A57330-218A-4E2D-8B9E-70D789EDC4B6}" type="pres">
      <dgm:prSet presAssocID="{A62F6E1A-F50C-44F8-ABBB-BCA7BC40A9E3}" presName="sibTrans" presStyleLbl="sibTrans2D1" presStyleIdx="0" presStyleCnt="0"/>
      <dgm:spPr/>
    </dgm:pt>
    <dgm:pt modelId="{CF512868-6EB0-435F-9DEC-CB53F0D7A01C}" type="pres">
      <dgm:prSet presAssocID="{E1FB5D60-4528-40F8-A7E5-556B5B96E4A3}" presName="compNode" presStyleCnt="0"/>
      <dgm:spPr/>
    </dgm:pt>
    <dgm:pt modelId="{E506CC57-5EEA-40B2-AD76-D55721BF48EE}" type="pres">
      <dgm:prSet presAssocID="{E1FB5D60-4528-40F8-A7E5-556B5B96E4A3}" presName="iconBgRect" presStyleLbl="bgShp" presStyleIdx="4" presStyleCnt="7"/>
      <dgm:spPr/>
    </dgm:pt>
    <dgm:pt modelId="{369C79EA-788D-4BD5-B58A-3103AF2F2423}" type="pres">
      <dgm:prSet presAssocID="{E1FB5D60-4528-40F8-A7E5-556B5B96E4A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F67758A-E059-4A2D-BA72-4113038FB18D}" type="pres">
      <dgm:prSet presAssocID="{E1FB5D60-4528-40F8-A7E5-556B5B96E4A3}" presName="spaceRect" presStyleCnt="0"/>
      <dgm:spPr/>
    </dgm:pt>
    <dgm:pt modelId="{E7FE8423-380E-484F-858B-9C155028A155}" type="pres">
      <dgm:prSet presAssocID="{E1FB5D60-4528-40F8-A7E5-556B5B96E4A3}" presName="textRect" presStyleLbl="revTx" presStyleIdx="4" presStyleCnt="7">
        <dgm:presLayoutVars>
          <dgm:chMax val="1"/>
          <dgm:chPref val="1"/>
        </dgm:presLayoutVars>
      </dgm:prSet>
      <dgm:spPr/>
    </dgm:pt>
    <dgm:pt modelId="{8F889E78-6231-4BB4-A3C2-C520CE64D118}" type="pres">
      <dgm:prSet presAssocID="{22CFBD2C-4BE4-470C-97CC-45F81D4FC48D}" presName="sibTrans" presStyleLbl="sibTrans2D1" presStyleIdx="0" presStyleCnt="0"/>
      <dgm:spPr/>
    </dgm:pt>
    <dgm:pt modelId="{8A561CE7-4E68-4C77-9FEB-F885F0CE17FB}" type="pres">
      <dgm:prSet presAssocID="{68D7F75B-CD51-4AA9-8494-A361F71F954A}" presName="compNode" presStyleCnt="0"/>
      <dgm:spPr/>
    </dgm:pt>
    <dgm:pt modelId="{50306253-FDB9-4058-9A3E-E613EE4ADE85}" type="pres">
      <dgm:prSet presAssocID="{68D7F75B-CD51-4AA9-8494-A361F71F954A}" presName="iconBgRect" presStyleLbl="bgShp" presStyleIdx="5" presStyleCnt="7"/>
      <dgm:spPr/>
    </dgm:pt>
    <dgm:pt modelId="{91DD09ED-F6D9-43D0-B595-5D0F6A6FF9DE}" type="pres">
      <dgm:prSet presAssocID="{68D7F75B-CD51-4AA9-8494-A361F71F954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C187FE99-087D-4830-9415-368AA2128EBA}" type="pres">
      <dgm:prSet presAssocID="{68D7F75B-CD51-4AA9-8494-A361F71F954A}" presName="spaceRect" presStyleCnt="0"/>
      <dgm:spPr/>
    </dgm:pt>
    <dgm:pt modelId="{1A2F6218-48AF-4C9A-946F-B03B5BB457AF}" type="pres">
      <dgm:prSet presAssocID="{68D7F75B-CD51-4AA9-8494-A361F71F954A}" presName="textRect" presStyleLbl="revTx" presStyleIdx="5" presStyleCnt="7">
        <dgm:presLayoutVars>
          <dgm:chMax val="1"/>
          <dgm:chPref val="1"/>
        </dgm:presLayoutVars>
      </dgm:prSet>
      <dgm:spPr/>
    </dgm:pt>
    <dgm:pt modelId="{9A8EC2B0-FC2D-4DAA-8F87-C99D7305BBBA}" type="pres">
      <dgm:prSet presAssocID="{C233D26B-256D-44AD-B0E5-F1A587B39ACC}" presName="sibTrans" presStyleLbl="sibTrans2D1" presStyleIdx="0" presStyleCnt="0"/>
      <dgm:spPr/>
    </dgm:pt>
    <dgm:pt modelId="{6FCF111D-4B6A-4BA3-B1A4-B3D417178CF8}" type="pres">
      <dgm:prSet presAssocID="{CC14912F-B7DB-4B13-87AD-09850D11D191}" presName="compNode" presStyleCnt="0"/>
      <dgm:spPr/>
    </dgm:pt>
    <dgm:pt modelId="{61C9995E-019C-47F5-B64C-289F3F18A799}" type="pres">
      <dgm:prSet presAssocID="{CC14912F-B7DB-4B13-87AD-09850D11D191}" presName="iconBgRect" presStyleLbl="bgShp" presStyleIdx="6" presStyleCnt="7"/>
      <dgm:spPr/>
    </dgm:pt>
    <dgm:pt modelId="{F058F3F0-10D3-4F0A-AA49-E603C0AAC09C}" type="pres">
      <dgm:prSet presAssocID="{CC14912F-B7DB-4B13-87AD-09850D11D19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0049B4FE-E8E6-4385-91A1-F023C092F936}" type="pres">
      <dgm:prSet presAssocID="{CC14912F-B7DB-4B13-87AD-09850D11D191}" presName="spaceRect" presStyleCnt="0"/>
      <dgm:spPr/>
    </dgm:pt>
    <dgm:pt modelId="{350CFB17-70E4-40FC-A5BA-A0E96DB16828}" type="pres">
      <dgm:prSet presAssocID="{CC14912F-B7DB-4B13-87AD-09850D11D191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17B03905-383D-684E-BF79-0AA86A0E3719}" type="presOf" srcId="{CC14912F-B7DB-4B13-87AD-09850D11D191}" destId="{350CFB17-70E4-40FC-A5BA-A0E96DB16828}" srcOrd="0" destOrd="0" presId="urn:microsoft.com/office/officeart/2018/2/layout/IconCircleList"/>
    <dgm:cxn modelId="{01D10A0E-DB26-4D08-94E0-AF129E6FD039}" srcId="{026266CE-A8A5-403B-8D9D-37951DDE5F96}" destId="{527A945F-48C4-40E4-9F6F-8A91EFB983BC}" srcOrd="3" destOrd="0" parTransId="{6DF79E26-993D-46D6-AD6B-A279FBE90915}" sibTransId="{A62F6E1A-F50C-44F8-ABBB-BCA7BC40A9E3}"/>
    <dgm:cxn modelId="{14D12311-87E4-B44B-A167-25C9C1962548}" type="presOf" srcId="{A62F6E1A-F50C-44F8-ABBB-BCA7BC40A9E3}" destId="{10A57330-218A-4E2D-8B9E-70D789EDC4B6}" srcOrd="0" destOrd="0" presId="urn:microsoft.com/office/officeart/2018/2/layout/IconCircleList"/>
    <dgm:cxn modelId="{2E5A751E-8272-0446-928C-A14A780D9140}" type="presOf" srcId="{026266CE-A8A5-403B-8D9D-37951DDE5F96}" destId="{34100673-F5BA-48C2-BC4C-CCB4A633F325}" srcOrd="0" destOrd="0" presId="urn:microsoft.com/office/officeart/2018/2/layout/IconCircleList"/>
    <dgm:cxn modelId="{59A4A43B-D040-48BE-92D0-BCA7F1064114}" srcId="{026266CE-A8A5-403B-8D9D-37951DDE5F96}" destId="{4FB01298-F213-46C9-A200-CD999B22E876}" srcOrd="2" destOrd="0" parTransId="{06B45D33-263C-490C-A2AA-F9ECFAB73CC5}" sibTransId="{D82F9F64-D9AB-49BE-8B9B-F52876C768D5}"/>
    <dgm:cxn modelId="{34938240-A3FA-4617-BBD4-8FD65EEAFB2D}" srcId="{026266CE-A8A5-403B-8D9D-37951DDE5F96}" destId="{3CD77B9B-A5DB-4E34-977D-38B1AC9A3397}" srcOrd="1" destOrd="0" parTransId="{259ED95B-3725-4A9F-A84F-9C781C345F80}" sibTransId="{0366C0C8-79D9-48B0-994A-6D4772C69369}"/>
    <dgm:cxn modelId="{B0DE215A-E0A6-F74B-B2B8-E2ED7055A293}" type="presOf" srcId="{68D7F75B-CD51-4AA9-8494-A361F71F954A}" destId="{1A2F6218-48AF-4C9A-946F-B03B5BB457AF}" srcOrd="0" destOrd="0" presId="urn:microsoft.com/office/officeart/2018/2/layout/IconCircleList"/>
    <dgm:cxn modelId="{2FE21E67-4233-476F-A305-9853A4184D6D}" srcId="{026266CE-A8A5-403B-8D9D-37951DDE5F96}" destId="{E1FB5D60-4528-40F8-A7E5-556B5B96E4A3}" srcOrd="4" destOrd="0" parTransId="{F4329FC3-0AA6-4ACE-9BF1-C8B7A780D11E}" sibTransId="{22CFBD2C-4BE4-470C-97CC-45F81D4FC48D}"/>
    <dgm:cxn modelId="{FFD0E367-2F22-B442-AC1A-F1EE9266F05D}" type="presOf" srcId="{22CFBD2C-4BE4-470C-97CC-45F81D4FC48D}" destId="{8F889E78-6231-4BB4-A3C2-C520CE64D118}" srcOrd="0" destOrd="0" presId="urn:microsoft.com/office/officeart/2018/2/layout/IconCircleList"/>
    <dgm:cxn modelId="{ABB67C8A-4B5C-0C4A-808C-B26E92CEC426}" type="presOf" srcId="{D82F9F64-D9AB-49BE-8B9B-F52876C768D5}" destId="{DC235698-205E-4CD1-A58F-EF7CC9E10C69}" srcOrd="0" destOrd="0" presId="urn:microsoft.com/office/officeart/2018/2/layout/IconCircleList"/>
    <dgm:cxn modelId="{F85D2B8E-5D6B-4E70-9AD0-CCC1AB0D926C}" srcId="{026266CE-A8A5-403B-8D9D-37951DDE5F96}" destId="{68D7F75B-CD51-4AA9-8494-A361F71F954A}" srcOrd="5" destOrd="0" parTransId="{1E96DDDE-606C-433B-92AD-3431AB9347A5}" sibTransId="{C233D26B-256D-44AD-B0E5-F1A587B39ACC}"/>
    <dgm:cxn modelId="{D74465A2-A10D-BF48-B778-A8700DB9741A}" type="presOf" srcId="{4FB01298-F213-46C9-A200-CD999B22E876}" destId="{F2E4A99C-B5B2-4E82-9B6B-BFB315A4D3A5}" srcOrd="0" destOrd="0" presId="urn:microsoft.com/office/officeart/2018/2/layout/IconCircleList"/>
    <dgm:cxn modelId="{05A14CB4-1A59-4224-92F1-68A9469A7BF0}" srcId="{026266CE-A8A5-403B-8D9D-37951DDE5F96}" destId="{50BF2599-13FD-46B8-9A5B-009C14AE0166}" srcOrd="0" destOrd="0" parTransId="{DA07450D-014B-4D51-9DA5-45DF0DE01708}" sibTransId="{D16AF991-EE87-43F3-A743-6F6552A11060}"/>
    <dgm:cxn modelId="{3A59F9C0-CE84-714E-9ADE-D6FB213A4B11}" type="presOf" srcId="{0366C0C8-79D9-48B0-994A-6D4772C69369}" destId="{268D2EC0-507E-43F6-9011-9B1FA714EE09}" srcOrd="0" destOrd="0" presId="urn:microsoft.com/office/officeart/2018/2/layout/IconCircleList"/>
    <dgm:cxn modelId="{04DEB7C4-CE26-A949-841F-91C5D997D2A6}" type="presOf" srcId="{3CD77B9B-A5DB-4E34-977D-38B1AC9A3397}" destId="{8487E990-40B3-4119-9DD8-947EC979FBEA}" srcOrd="0" destOrd="0" presId="urn:microsoft.com/office/officeart/2018/2/layout/IconCircleList"/>
    <dgm:cxn modelId="{11D669CB-6FEA-4E4D-B6F2-9F2F4418FA9C}" srcId="{026266CE-A8A5-403B-8D9D-37951DDE5F96}" destId="{CC14912F-B7DB-4B13-87AD-09850D11D191}" srcOrd="6" destOrd="0" parTransId="{38D587CB-E044-470F-A3A5-4F8617B72D78}" sibTransId="{EBAFFE05-BF45-4F1A-A351-C7BB34184D10}"/>
    <dgm:cxn modelId="{3821D8D1-22BF-6447-A610-7ECA498599BA}" type="presOf" srcId="{527A945F-48C4-40E4-9F6F-8A91EFB983BC}" destId="{674E5307-AEFC-4E11-B29C-C53789927F69}" srcOrd="0" destOrd="0" presId="urn:microsoft.com/office/officeart/2018/2/layout/IconCircleList"/>
    <dgm:cxn modelId="{E5AC3CD3-E768-C54A-BD68-BE83EF8D5DE7}" type="presOf" srcId="{50BF2599-13FD-46B8-9A5B-009C14AE0166}" destId="{38CE30DE-90E5-40A4-BEF2-2412F61BF76A}" srcOrd="0" destOrd="0" presId="urn:microsoft.com/office/officeart/2018/2/layout/IconCircleList"/>
    <dgm:cxn modelId="{58AE9DDE-EA58-1544-820C-8FC75E8BB334}" type="presOf" srcId="{C233D26B-256D-44AD-B0E5-F1A587B39ACC}" destId="{9A8EC2B0-FC2D-4DAA-8F87-C99D7305BBBA}" srcOrd="0" destOrd="0" presId="urn:microsoft.com/office/officeart/2018/2/layout/IconCircleList"/>
    <dgm:cxn modelId="{FDA980F3-AC23-F548-8CD1-F34BD5AF4B59}" type="presOf" srcId="{D16AF991-EE87-43F3-A743-6F6552A11060}" destId="{FC9E3647-035D-44C4-B08D-94CF2873F694}" srcOrd="0" destOrd="0" presId="urn:microsoft.com/office/officeart/2018/2/layout/IconCircleList"/>
    <dgm:cxn modelId="{2E6408FA-4A5C-F04A-8559-4E39AF000AFF}" type="presOf" srcId="{E1FB5D60-4528-40F8-A7E5-556B5B96E4A3}" destId="{E7FE8423-380E-484F-858B-9C155028A155}" srcOrd="0" destOrd="0" presId="urn:microsoft.com/office/officeart/2018/2/layout/IconCircleList"/>
    <dgm:cxn modelId="{C2F89BCF-185C-504E-B443-A6D92F69A41D}" type="presParOf" srcId="{34100673-F5BA-48C2-BC4C-CCB4A633F325}" destId="{7B51567E-10C6-4E42-8921-4C9488B9EFF2}" srcOrd="0" destOrd="0" presId="urn:microsoft.com/office/officeart/2018/2/layout/IconCircleList"/>
    <dgm:cxn modelId="{DE5348BA-F697-5846-874C-B1DA3E665BB6}" type="presParOf" srcId="{7B51567E-10C6-4E42-8921-4C9488B9EFF2}" destId="{6BD1D55C-3A07-4DB7-ADDB-56B25DB12934}" srcOrd="0" destOrd="0" presId="urn:microsoft.com/office/officeart/2018/2/layout/IconCircleList"/>
    <dgm:cxn modelId="{DCDFB182-E31E-FF49-8A7D-B62F6280BF0B}" type="presParOf" srcId="{6BD1D55C-3A07-4DB7-ADDB-56B25DB12934}" destId="{B6F42D11-0453-47C8-8289-E9646D291C08}" srcOrd="0" destOrd="0" presId="urn:microsoft.com/office/officeart/2018/2/layout/IconCircleList"/>
    <dgm:cxn modelId="{2F54DEFD-8492-7A45-A24E-C792FA74F3DD}" type="presParOf" srcId="{6BD1D55C-3A07-4DB7-ADDB-56B25DB12934}" destId="{F4A0C750-84CC-4C6B-A85F-0FD8BD062E5F}" srcOrd="1" destOrd="0" presId="urn:microsoft.com/office/officeart/2018/2/layout/IconCircleList"/>
    <dgm:cxn modelId="{09DB0244-0E5D-8E4E-B6BF-9A9793F2CCB3}" type="presParOf" srcId="{6BD1D55C-3A07-4DB7-ADDB-56B25DB12934}" destId="{477D004F-BE1A-4B48-A1EE-3A6C0C5CB28C}" srcOrd="2" destOrd="0" presId="urn:microsoft.com/office/officeart/2018/2/layout/IconCircleList"/>
    <dgm:cxn modelId="{CF8996EC-CDD6-6442-AB3E-BD7DFBED044C}" type="presParOf" srcId="{6BD1D55C-3A07-4DB7-ADDB-56B25DB12934}" destId="{38CE30DE-90E5-40A4-BEF2-2412F61BF76A}" srcOrd="3" destOrd="0" presId="urn:microsoft.com/office/officeart/2018/2/layout/IconCircleList"/>
    <dgm:cxn modelId="{4B56949B-08E2-C346-9958-1DC5FCB38442}" type="presParOf" srcId="{7B51567E-10C6-4E42-8921-4C9488B9EFF2}" destId="{FC9E3647-035D-44C4-B08D-94CF2873F694}" srcOrd="1" destOrd="0" presId="urn:microsoft.com/office/officeart/2018/2/layout/IconCircleList"/>
    <dgm:cxn modelId="{139E3A25-D5F5-E042-BE63-9E11D71B4AAB}" type="presParOf" srcId="{7B51567E-10C6-4E42-8921-4C9488B9EFF2}" destId="{C542F163-AB60-4374-9A31-F27E5800F0C3}" srcOrd="2" destOrd="0" presId="urn:microsoft.com/office/officeart/2018/2/layout/IconCircleList"/>
    <dgm:cxn modelId="{3520897C-354B-C14F-ABBC-5D35F050A44E}" type="presParOf" srcId="{C542F163-AB60-4374-9A31-F27E5800F0C3}" destId="{07483F55-BBB0-4628-BF1B-3869EEE939FC}" srcOrd="0" destOrd="0" presId="urn:microsoft.com/office/officeart/2018/2/layout/IconCircleList"/>
    <dgm:cxn modelId="{54D529BF-E777-7545-9F04-46E644AE9290}" type="presParOf" srcId="{C542F163-AB60-4374-9A31-F27E5800F0C3}" destId="{7BD622FE-29B8-4F14-A7B6-74F047964162}" srcOrd="1" destOrd="0" presId="urn:microsoft.com/office/officeart/2018/2/layout/IconCircleList"/>
    <dgm:cxn modelId="{9CF80C46-699C-AA4E-BB08-97CA68B8D595}" type="presParOf" srcId="{C542F163-AB60-4374-9A31-F27E5800F0C3}" destId="{FFF1964D-CADD-4576-B9CA-A09FA1C63DE3}" srcOrd="2" destOrd="0" presId="urn:microsoft.com/office/officeart/2018/2/layout/IconCircleList"/>
    <dgm:cxn modelId="{DD066166-308F-0B41-A4E2-E25611FD013B}" type="presParOf" srcId="{C542F163-AB60-4374-9A31-F27E5800F0C3}" destId="{8487E990-40B3-4119-9DD8-947EC979FBEA}" srcOrd="3" destOrd="0" presId="urn:microsoft.com/office/officeart/2018/2/layout/IconCircleList"/>
    <dgm:cxn modelId="{D298E30A-81FB-5B45-B23F-9C2D74F23229}" type="presParOf" srcId="{7B51567E-10C6-4E42-8921-4C9488B9EFF2}" destId="{268D2EC0-507E-43F6-9011-9B1FA714EE09}" srcOrd="3" destOrd="0" presId="urn:microsoft.com/office/officeart/2018/2/layout/IconCircleList"/>
    <dgm:cxn modelId="{F298C092-2AAB-704E-B8A5-B3B7ECA86E37}" type="presParOf" srcId="{7B51567E-10C6-4E42-8921-4C9488B9EFF2}" destId="{9D5EDCE6-98EF-4D39-8D22-CA4D35F858BB}" srcOrd="4" destOrd="0" presId="urn:microsoft.com/office/officeart/2018/2/layout/IconCircleList"/>
    <dgm:cxn modelId="{CEE70472-6600-AD40-BA43-C441A32E9184}" type="presParOf" srcId="{9D5EDCE6-98EF-4D39-8D22-CA4D35F858BB}" destId="{4B353AFA-D365-4C2F-AA0A-CDDEB86D31CA}" srcOrd="0" destOrd="0" presId="urn:microsoft.com/office/officeart/2018/2/layout/IconCircleList"/>
    <dgm:cxn modelId="{F1693761-F8B1-D54A-9316-CB21B2064AD3}" type="presParOf" srcId="{9D5EDCE6-98EF-4D39-8D22-CA4D35F858BB}" destId="{C6F16A56-1B4D-4492-918A-869D1F3A8449}" srcOrd="1" destOrd="0" presId="urn:microsoft.com/office/officeart/2018/2/layout/IconCircleList"/>
    <dgm:cxn modelId="{B1840703-D5E6-BD40-A5C5-661531ED46E3}" type="presParOf" srcId="{9D5EDCE6-98EF-4D39-8D22-CA4D35F858BB}" destId="{9D719904-E44D-4E7E-80CC-EC83AECE2420}" srcOrd="2" destOrd="0" presId="urn:microsoft.com/office/officeart/2018/2/layout/IconCircleList"/>
    <dgm:cxn modelId="{C9D24B9F-A62E-0841-83D5-EB23A131550C}" type="presParOf" srcId="{9D5EDCE6-98EF-4D39-8D22-CA4D35F858BB}" destId="{F2E4A99C-B5B2-4E82-9B6B-BFB315A4D3A5}" srcOrd="3" destOrd="0" presId="urn:microsoft.com/office/officeart/2018/2/layout/IconCircleList"/>
    <dgm:cxn modelId="{04AB3C70-2737-304A-835E-870085590BE1}" type="presParOf" srcId="{7B51567E-10C6-4E42-8921-4C9488B9EFF2}" destId="{DC235698-205E-4CD1-A58F-EF7CC9E10C69}" srcOrd="5" destOrd="0" presId="urn:microsoft.com/office/officeart/2018/2/layout/IconCircleList"/>
    <dgm:cxn modelId="{947E4AE9-F6E2-794B-B1CE-6891AA46A1C1}" type="presParOf" srcId="{7B51567E-10C6-4E42-8921-4C9488B9EFF2}" destId="{F4EE37C4-29AE-4CC6-B0FB-64B7FEC4DA5A}" srcOrd="6" destOrd="0" presId="urn:microsoft.com/office/officeart/2018/2/layout/IconCircleList"/>
    <dgm:cxn modelId="{0AE24BF1-BE1A-2B44-B88B-3C21C3EF04F6}" type="presParOf" srcId="{F4EE37C4-29AE-4CC6-B0FB-64B7FEC4DA5A}" destId="{454814FC-F6E3-48C9-8AF7-9D62B8F1522C}" srcOrd="0" destOrd="0" presId="urn:microsoft.com/office/officeart/2018/2/layout/IconCircleList"/>
    <dgm:cxn modelId="{3C7B27A7-9E38-B146-B12A-E02EFB6549EF}" type="presParOf" srcId="{F4EE37C4-29AE-4CC6-B0FB-64B7FEC4DA5A}" destId="{35EBB77A-816E-4116-A2AB-D1839C6CA8AE}" srcOrd="1" destOrd="0" presId="urn:microsoft.com/office/officeart/2018/2/layout/IconCircleList"/>
    <dgm:cxn modelId="{D9C5A63C-67C3-434A-B12A-2E8DC6096D5B}" type="presParOf" srcId="{F4EE37C4-29AE-4CC6-B0FB-64B7FEC4DA5A}" destId="{9BCC347D-B5C3-489F-A223-1C08E5BFA098}" srcOrd="2" destOrd="0" presId="urn:microsoft.com/office/officeart/2018/2/layout/IconCircleList"/>
    <dgm:cxn modelId="{9D24BC64-10BC-2E47-91A1-90FE63D936DF}" type="presParOf" srcId="{F4EE37C4-29AE-4CC6-B0FB-64B7FEC4DA5A}" destId="{674E5307-AEFC-4E11-B29C-C53789927F69}" srcOrd="3" destOrd="0" presId="urn:microsoft.com/office/officeart/2018/2/layout/IconCircleList"/>
    <dgm:cxn modelId="{EAFAA40E-E0A2-7540-BA4B-21F9DB235861}" type="presParOf" srcId="{7B51567E-10C6-4E42-8921-4C9488B9EFF2}" destId="{10A57330-218A-4E2D-8B9E-70D789EDC4B6}" srcOrd="7" destOrd="0" presId="urn:microsoft.com/office/officeart/2018/2/layout/IconCircleList"/>
    <dgm:cxn modelId="{AC5733A0-FE22-D54D-9DCF-2CAD9D4B127A}" type="presParOf" srcId="{7B51567E-10C6-4E42-8921-4C9488B9EFF2}" destId="{CF512868-6EB0-435F-9DEC-CB53F0D7A01C}" srcOrd="8" destOrd="0" presId="urn:microsoft.com/office/officeart/2018/2/layout/IconCircleList"/>
    <dgm:cxn modelId="{04A95A25-4D9F-5C42-B904-DCD208656566}" type="presParOf" srcId="{CF512868-6EB0-435F-9DEC-CB53F0D7A01C}" destId="{E506CC57-5EEA-40B2-AD76-D55721BF48EE}" srcOrd="0" destOrd="0" presId="urn:microsoft.com/office/officeart/2018/2/layout/IconCircleList"/>
    <dgm:cxn modelId="{067D0D2B-95AA-4742-9515-CB19B2C4D40C}" type="presParOf" srcId="{CF512868-6EB0-435F-9DEC-CB53F0D7A01C}" destId="{369C79EA-788D-4BD5-B58A-3103AF2F2423}" srcOrd="1" destOrd="0" presId="urn:microsoft.com/office/officeart/2018/2/layout/IconCircleList"/>
    <dgm:cxn modelId="{FC7C5684-2E6A-F344-98B9-4EDC91A0DC01}" type="presParOf" srcId="{CF512868-6EB0-435F-9DEC-CB53F0D7A01C}" destId="{1F67758A-E059-4A2D-BA72-4113038FB18D}" srcOrd="2" destOrd="0" presId="urn:microsoft.com/office/officeart/2018/2/layout/IconCircleList"/>
    <dgm:cxn modelId="{EA43B730-BBD4-2549-8A7C-FD96232D685C}" type="presParOf" srcId="{CF512868-6EB0-435F-9DEC-CB53F0D7A01C}" destId="{E7FE8423-380E-484F-858B-9C155028A155}" srcOrd="3" destOrd="0" presId="urn:microsoft.com/office/officeart/2018/2/layout/IconCircleList"/>
    <dgm:cxn modelId="{CCD66F1B-C153-1740-91C2-6D9CD593449B}" type="presParOf" srcId="{7B51567E-10C6-4E42-8921-4C9488B9EFF2}" destId="{8F889E78-6231-4BB4-A3C2-C520CE64D118}" srcOrd="9" destOrd="0" presId="urn:microsoft.com/office/officeart/2018/2/layout/IconCircleList"/>
    <dgm:cxn modelId="{E464AE65-70C7-B049-B5E0-F4D7A827B472}" type="presParOf" srcId="{7B51567E-10C6-4E42-8921-4C9488B9EFF2}" destId="{8A561CE7-4E68-4C77-9FEB-F885F0CE17FB}" srcOrd="10" destOrd="0" presId="urn:microsoft.com/office/officeart/2018/2/layout/IconCircleList"/>
    <dgm:cxn modelId="{7F61FA78-952E-064D-AE76-13C44A79CFF1}" type="presParOf" srcId="{8A561CE7-4E68-4C77-9FEB-F885F0CE17FB}" destId="{50306253-FDB9-4058-9A3E-E613EE4ADE85}" srcOrd="0" destOrd="0" presId="urn:microsoft.com/office/officeart/2018/2/layout/IconCircleList"/>
    <dgm:cxn modelId="{3242298E-43B1-2344-A283-E998EAA6B8B2}" type="presParOf" srcId="{8A561CE7-4E68-4C77-9FEB-F885F0CE17FB}" destId="{91DD09ED-F6D9-43D0-B595-5D0F6A6FF9DE}" srcOrd="1" destOrd="0" presId="urn:microsoft.com/office/officeart/2018/2/layout/IconCircleList"/>
    <dgm:cxn modelId="{717221B9-D190-134E-AFD2-7D81881CE7DB}" type="presParOf" srcId="{8A561CE7-4E68-4C77-9FEB-F885F0CE17FB}" destId="{C187FE99-087D-4830-9415-368AA2128EBA}" srcOrd="2" destOrd="0" presId="urn:microsoft.com/office/officeart/2018/2/layout/IconCircleList"/>
    <dgm:cxn modelId="{A4F0C1E4-08CF-2841-A075-65B6C6B85EA8}" type="presParOf" srcId="{8A561CE7-4E68-4C77-9FEB-F885F0CE17FB}" destId="{1A2F6218-48AF-4C9A-946F-B03B5BB457AF}" srcOrd="3" destOrd="0" presId="urn:microsoft.com/office/officeart/2018/2/layout/IconCircleList"/>
    <dgm:cxn modelId="{A066A149-6270-644E-B32F-5CD8AC68EFDD}" type="presParOf" srcId="{7B51567E-10C6-4E42-8921-4C9488B9EFF2}" destId="{9A8EC2B0-FC2D-4DAA-8F87-C99D7305BBBA}" srcOrd="11" destOrd="0" presId="urn:microsoft.com/office/officeart/2018/2/layout/IconCircleList"/>
    <dgm:cxn modelId="{E3780724-AC04-8746-B241-25D4FC362081}" type="presParOf" srcId="{7B51567E-10C6-4E42-8921-4C9488B9EFF2}" destId="{6FCF111D-4B6A-4BA3-B1A4-B3D417178CF8}" srcOrd="12" destOrd="0" presId="urn:microsoft.com/office/officeart/2018/2/layout/IconCircleList"/>
    <dgm:cxn modelId="{DF7D41BB-5CF2-CB47-A233-07085120057D}" type="presParOf" srcId="{6FCF111D-4B6A-4BA3-B1A4-B3D417178CF8}" destId="{61C9995E-019C-47F5-B64C-289F3F18A799}" srcOrd="0" destOrd="0" presId="urn:microsoft.com/office/officeart/2018/2/layout/IconCircleList"/>
    <dgm:cxn modelId="{A3B52F13-FBAD-4D4B-B5FB-E8ED90E5D1A9}" type="presParOf" srcId="{6FCF111D-4B6A-4BA3-B1A4-B3D417178CF8}" destId="{F058F3F0-10D3-4F0A-AA49-E603C0AAC09C}" srcOrd="1" destOrd="0" presId="urn:microsoft.com/office/officeart/2018/2/layout/IconCircleList"/>
    <dgm:cxn modelId="{E64BDA99-E3E6-9E4C-9FB9-E6E5C9BBCD2F}" type="presParOf" srcId="{6FCF111D-4B6A-4BA3-B1A4-B3D417178CF8}" destId="{0049B4FE-E8E6-4385-91A1-F023C092F936}" srcOrd="2" destOrd="0" presId="urn:microsoft.com/office/officeart/2018/2/layout/IconCircleList"/>
    <dgm:cxn modelId="{76743A24-E227-EF48-BB1B-D85733767D9B}" type="presParOf" srcId="{6FCF111D-4B6A-4BA3-B1A4-B3D417178CF8}" destId="{350CFB17-70E4-40FC-A5BA-A0E96DB16828}" srcOrd="3" destOrd="0" presId="urn:microsoft.com/office/officeart/2018/2/layout/IconCircleList"/>
  </dgm:cxnLst>
  <dgm:bg/>
  <dgm:whole>
    <a:ln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69F408-2928-4FC4-8B94-D527EFC51FE3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46127DB-41E1-4932-A2FD-45F49F2D67DD}">
      <dgm:prSet/>
      <dgm:spPr/>
      <dgm:t>
        <a:bodyPr/>
        <a:lstStyle/>
        <a:p>
          <a:r>
            <a:rPr lang="en-US" b="0" i="0"/>
            <a:t>In AWS – Cloud Formation</a:t>
          </a:r>
          <a:endParaRPr lang="en-US"/>
        </a:p>
      </dgm:t>
    </dgm:pt>
    <dgm:pt modelId="{C346DF01-68AC-4BD7-A910-FD004C8B87FC}" type="parTrans" cxnId="{26298007-F6F2-49B8-9BB9-A9464FDF8B1E}">
      <dgm:prSet/>
      <dgm:spPr/>
      <dgm:t>
        <a:bodyPr/>
        <a:lstStyle/>
        <a:p>
          <a:endParaRPr lang="en-US"/>
        </a:p>
      </dgm:t>
    </dgm:pt>
    <dgm:pt modelId="{69B0B533-331B-4DCB-945A-4E732FCAF4A7}" type="sibTrans" cxnId="{26298007-F6F2-49B8-9BB9-A9464FDF8B1E}">
      <dgm:prSet/>
      <dgm:spPr/>
      <dgm:t>
        <a:bodyPr/>
        <a:lstStyle/>
        <a:p>
          <a:endParaRPr lang="en-US"/>
        </a:p>
      </dgm:t>
    </dgm:pt>
    <dgm:pt modelId="{9090D87E-482F-4344-8443-ECE8C0F6B8C1}">
      <dgm:prSet/>
      <dgm:spPr/>
      <dgm:t>
        <a:bodyPr/>
        <a:lstStyle/>
        <a:p>
          <a:r>
            <a:rPr lang="en-US" b="0" i="0"/>
            <a:t>In Azure – Azure Resource Manager</a:t>
          </a:r>
          <a:endParaRPr lang="en-US"/>
        </a:p>
      </dgm:t>
    </dgm:pt>
    <dgm:pt modelId="{AF728ACE-BB20-46E1-BB1B-5506282FC89E}" type="parTrans" cxnId="{CE6CC74C-880E-40B0-AA53-E23608E10F67}">
      <dgm:prSet/>
      <dgm:spPr/>
      <dgm:t>
        <a:bodyPr/>
        <a:lstStyle/>
        <a:p>
          <a:endParaRPr lang="en-US"/>
        </a:p>
      </dgm:t>
    </dgm:pt>
    <dgm:pt modelId="{D4C04851-C484-4295-AD0F-62E207469E05}" type="sibTrans" cxnId="{CE6CC74C-880E-40B0-AA53-E23608E10F67}">
      <dgm:prSet/>
      <dgm:spPr/>
      <dgm:t>
        <a:bodyPr/>
        <a:lstStyle/>
        <a:p>
          <a:endParaRPr lang="en-US"/>
        </a:p>
      </dgm:t>
    </dgm:pt>
    <dgm:pt modelId="{14C5B785-292D-45EE-B990-D118223ABBAC}">
      <dgm:prSet/>
      <dgm:spPr/>
      <dgm:t>
        <a:bodyPr/>
        <a:lstStyle/>
        <a:p>
          <a:r>
            <a:rPr lang="en-US" b="0" i="0"/>
            <a:t>In GCP – Google Deployment Manager</a:t>
          </a:r>
          <a:endParaRPr lang="en-US"/>
        </a:p>
      </dgm:t>
    </dgm:pt>
    <dgm:pt modelId="{4ED4321D-10B4-4CF9-8068-BCD1D138A2FA}" type="parTrans" cxnId="{BD6B5221-7813-4405-8888-502DA5BEA3D7}">
      <dgm:prSet/>
      <dgm:spPr/>
      <dgm:t>
        <a:bodyPr/>
        <a:lstStyle/>
        <a:p>
          <a:endParaRPr lang="en-US"/>
        </a:p>
      </dgm:t>
    </dgm:pt>
    <dgm:pt modelId="{8964D3A9-1F1D-4FA2-B30B-9472A1E5C348}" type="sibTrans" cxnId="{BD6B5221-7813-4405-8888-502DA5BEA3D7}">
      <dgm:prSet/>
      <dgm:spPr/>
      <dgm:t>
        <a:bodyPr/>
        <a:lstStyle/>
        <a:p>
          <a:endParaRPr lang="en-US"/>
        </a:p>
      </dgm:t>
    </dgm:pt>
    <dgm:pt modelId="{8DB192EB-3E13-4A7E-A7A8-039012169708}">
      <dgm:prSet/>
      <dgm:spPr/>
      <dgm:t>
        <a:bodyPr/>
        <a:lstStyle/>
        <a:p>
          <a:r>
            <a:rPr lang="en-US" b="0" i="0"/>
            <a:t>In All Cloud / VM / On-Prem - Terraform</a:t>
          </a:r>
          <a:endParaRPr lang="en-US"/>
        </a:p>
      </dgm:t>
    </dgm:pt>
    <dgm:pt modelId="{87D9B776-FA97-45FE-AD69-CF82283090F0}" type="parTrans" cxnId="{2BDB7A56-1369-4DBE-AAAE-645A2593D2AF}">
      <dgm:prSet/>
      <dgm:spPr/>
      <dgm:t>
        <a:bodyPr/>
        <a:lstStyle/>
        <a:p>
          <a:endParaRPr lang="en-US"/>
        </a:p>
      </dgm:t>
    </dgm:pt>
    <dgm:pt modelId="{2B7C865A-06B4-42A9-860C-780C6DA84F4C}" type="sibTrans" cxnId="{2BDB7A56-1369-4DBE-AAAE-645A2593D2AF}">
      <dgm:prSet/>
      <dgm:spPr/>
      <dgm:t>
        <a:bodyPr/>
        <a:lstStyle/>
        <a:p>
          <a:endParaRPr lang="en-US"/>
        </a:p>
      </dgm:t>
    </dgm:pt>
    <dgm:pt modelId="{DAA4A4B5-A85D-7943-B373-44F7F7D5D88B}" type="pres">
      <dgm:prSet presAssocID="{2F69F408-2928-4FC4-8B94-D527EFC51FE3}" presName="linear" presStyleCnt="0">
        <dgm:presLayoutVars>
          <dgm:animLvl val="lvl"/>
          <dgm:resizeHandles val="exact"/>
        </dgm:presLayoutVars>
      </dgm:prSet>
      <dgm:spPr/>
    </dgm:pt>
    <dgm:pt modelId="{4445B45D-47AC-CF48-A73C-EA28335CB58A}" type="pres">
      <dgm:prSet presAssocID="{146127DB-41E1-4932-A2FD-45F49F2D67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25E16D-11CF-C847-950D-0E5B98719514}" type="pres">
      <dgm:prSet presAssocID="{69B0B533-331B-4DCB-945A-4E732FCAF4A7}" presName="spacer" presStyleCnt="0"/>
      <dgm:spPr/>
    </dgm:pt>
    <dgm:pt modelId="{8AAED810-7A54-B647-9E08-275A55260189}" type="pres">
      <dgm:prSet presAssocID="{9090D87E-482F-4344-8443-ECE8C0F6B8C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37D0A5-AD65-C547-B378-ABBCBFED0482}" type="pres">
      <dgm:prSet presAssocID="{D4C04851-C484-4295-AD0F-62E207469E05}" presName="spacer" presStyleCnt="0"/>
      <dgm:spPr/>
    </dgm:pt>
    <dgm:pt modelId="{07F1CC52-10F7-784F-97C0-F5F035F42B87}" type="pres">
      <dgm:prSet presAssocID="{14C5B785-292D-45EE-B990-D118223ABBA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81D77F5-7265-B941-BD0D-9A50FFEA3E58}" type="pres">
      <dgm:prSet presAssocID="{8964D3A9-1F1D-4FA2-B30B-9472A1E5C348}" presName="spacer" presStyleCnt="0"/>
      <dgm:spPr/>
    </dgm:pt>
    <dgm:pt modelId="{85F50D8E-5B0B-7147-AB49-AA3E1C6652C0}" type="pres">
      <dgm:prSet presAssocID="{8DB192EB-3E13-4A7E-A7A8-0390121697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6298007-F6F2-49B8-9BB9-A9464FDF8B1E}" srcId="{2F69F408-2928-4FC4-8B94-D527EFC51FE3}" destId="{146127DB-41E1-4932-A2FD-45F49F2D67DD}" srcOrd="0" destOrd="0" parTransId="{C346DF01-68AC-4BD7-A910-FD004C8B87FC}" sibTransId="{69B0B533-331B-4DCB-945A-4E732FCAF4A7}"/>
    <dgm:cxn modelId="{6395A11C-EBAE-6248-A122-3CF1ABFC74B2}" type="presOf" srcId="{9090D87E-482F-4344-8443-ECE8C0F6B8C1}" destId="{8AAED810-7A54-B647-9E08-275A55260189}" srcOrd="0" destOrd="0" presId="urn:microsoft.com/office/officeart/2005/8/layout/vList2"/>
    <dgm:cxn modelId="{BD6B5221-7813-4405-8888-502DA5BEA3D7}" srcId="{2F69F408-2928-4FC4-8B94-D527EFC51FE3}" destId="{14C5B785-292D-45EE-B990-D118223ABBAC}" srcOrd="2" destOrd="0" parTransId="{4ED4321D-10B4-4CF9-8068-BCD1D138A2FA}" sibTransId="{8964D3A9-1F1D-4FA2-B30B-9472A1E5C348}"/>
    <dgm:cxn modelId="{00C1F63E-40FE-0A4E-BB4D-8C5824DBDC6D}" type="presOf" srcId="{2F69F408-2928-4FC4-8B94-D527EFC51FE3}" destId="{DAA4A4B5-A85D-7943-B373-44F7F7D5D88B}" srcOrd="0" destOrd="0" presId="urn:microsoft.com/office/officeart/2005/8/layout/vList2"/>
    <dgm:cxn modelId="{22693241-AD57-C643-95D5-A2118893187C}" type="presOf" srcId="{146127DB-41E1-4932-A2FD-45F49F2D67DD}" destId="{4445B45D-47AC-CF48-A73C-EA28335CB58A}" srcOrd="0" destOrd="0" presId="urn:microsoft.com/office/officeart/2005/8/layout/vList2"/>
    <dgm:cxn modelId="{CE6CC74C-880E-40B0-AA53-E23608E10F67}" srcId="{2F69F408-2928-4FC4-8B94-D527EFC51FE3}" destId="{9090D87E-482F-4344-8443-ECE8C0F6B8C1}" srcOrd="1" destOrd="0" parTransId="{AF728ACE-BB20-46E1-BB1B-5506282FC89E}" sibTransId="{D4C04851-C484-4295-AD0F-62E207469E05}"/>
    <dgm:cxn modelId="{2BDB7A56-1369-4DBE-AAAE-645A2593D2AF}" srcId="{2F69F408-2928-4FC4-8B94-D527EFC51FE3}" destId="{8DB192EB-3E13-4A7E-A7A8-039012169708}" srcOrd="3" destOrd="0" parTransId="{87D9B776-FA97-45FE-AD69-CF82283090F0}" sibTransId="{2B7C865A-06B4-42A9-860C-780C6DA84F4C}"/>
    <dgm:cxn modelId="{E6890E74-077D-EA4F-8F86-6176701FAF0E}" type="presOf" srcId="{14C5B785-292D-45EE-B990-D118223ABBAC}" destId="{07F1CC52-10F7-784F-97C0-F5F035F42B87}" srcOrd="0" destOrd="0" presId="urn:microsoft.com/office/officeart/2005/8/layout/vList2"/>
    <dgm:cxn modelId="{A0DA75AF-AE8A-CD45-AF9D-896633D8E66E}" type="presOf" srcId="{8DB192EB-3E13-4A7E-A7A8-039012169708}" destId="{85F50D8E-5B0B-7147-AB49-AA3E1C6652C0}" srcOrd="0" destOrd="0" presId="urn:microsoft.com/office/officeart/2005/8/layout/vList2"/>
    <dgm:cxn modelId="{E9A1C1C4-D9EC-3046-BC27-566BF9A7EDE9}" type="presParOf" srcId="{DAA4A4B5-A85D-7943-B373-44F7F7D5D88B}" destId="{4445B45D-47AC-CF48-A73C-EA28335CB58A}" srcOrd="0" destOrd="0" presId="urn:microsoft.com/office/officeart/2005/8/layout/vList2"/>
    <dgm:cxn modelId="{D459D2CE-8CD7-9646-A69C-A7B9C2BD49E0}" type="presParOf" srcId="{DAA4A4B5-A85D-7943-B373-44F7F7D5D88B}" destId="{B825E16D-11CF-C847-950D-0E5B98719514}" srcOrd="1" destOrd="0" presId="urn:microsoft.com/office/officeart/2005/8/layout/vList2"/>
    <dgm:cxn modelId="{A632D986-FFFA-6C4D-AE95-852F80D08D99}" type="presParOf" srcId="{DAA4A4B5-A85D-7943-B373-44F7F7D5D88B}" destId="{8AAED810-7A54-B647-9E08-275A55260189}" srcOrd="2" destOrd="0" presId="urn:microsoft.com/office/officeart/2005/8/layout/vList2"/>
    <dgm:cxn modelId="{013898D5-BCC9-0747-AB47-D25340FDAFD2}" type="presParOf" srcId="{DAA4A4B5-A85D-7943-B373-44F7F7D5D88B}" destId="{8537D0A5-AD65-C547-B378-ABBCBFED0482}" srcOrd="3" destOrd="0" presId="urn:microsoft.com/office/officeart/2005/8/layout/vList2"/>
    <dgm:cxn modelId="{1416F86C-15CB-7941-B3B8-8BC12534D83F}" type="presParOf" srcId="{DAA4A4B5-A85D-7943-B373-44F7F7D5D88B}" destId="{07F1CC52-10F7-784F-97C0-F5F035F42B87}" srcOrd="4" destOrd="0" presId="urn:microsoft.com/office/officeart/2005/8/layout/vList2"/>
    <dgm:cxn modelId="{30B7C504-D088-594D-861A-6D77A1870435}" type="presParOf" srcId="{DAA4A4B5-A85D-7943-B373-44F7F7D5D88B}" destId="{581D77F5-7265-B941-BD0D-9A50FFEA3E58}" srcOrd="5" destOrd="0" presId="urn:microsoft.com/office/officeart/2005/8/layout/vList2"/>
    <dgm:cxn modelId="{86F1B07E-1A09-0A41-95BE-508514CD7FF5}" type="presParOf" srcId="{DAA4A4B5-A85D-7943-B373-44F7F7D5D88B}" destId="{85F50D8E-5B0B-7147-AB49-AA3E1C6652C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5DE463-2553-4C58-80DD-86FF28E33BE4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A2B0A30-835A-4C75-9071-D3414AFEBF09}">
      <dgm:prSet/>
      <dgm:spPr/>
      <dgm:t>
        <a:bodyPr/>
        <a:lstStyle/>
        <a:p>
          <a:r>
            <a:rPr lang="en-US"/>
            <a:t>Types of Managed Container Services</a:t>
          </a:r>
        </a:p>
      </dgm:t>
    </dgm:pt>
    <dgm:pt modelId="{EDE0CCBC-6336-4080-B670-75845CFA5631}" type="parTrans" cxnId="{BD28E903-648E-47B9-BEFB-29A1B3B16D7D}">
      <dgm:prSet/>
      <dgm:spPr/>
      <dgm:t>
        <a:bodyPr/>
        <a:lstStyle/>
        <a:p>
          <a:endParaRPr lang="en-US"/>
        </a:p>
      </dgm:t>
    </dgm:pt>
    <dgm:pt modelId="{C868AEDA-C6AE-4D37-82FF-F89E6044CAB1}" type="sibTrans" cxnId="{BD28E903-648E-47B9-BEFB-29A1B3B16D7D}">
      <dgm:prSet/>
      <dgm:spPr/>
      <dgm:t>
        <a:bodyPr/>
        <a:lstStyle/>
        <a:p>
          <a:endParaRPr lang="en-US"/>
        </a:p>
      </dgm:t>
    </dgm:pt>
    <dgm:pt modelId="{0F08E494-DFCA-4477-9D15-146C9CDC41A3}">
      <dgm:prSet/>
      <dgm:spPr/>
      <dgm:t>
        <a:bodyPr/>
        <a:lstStyle/>
        <a:p>
          <a:r>
            <a:rPr lang="en-US"/>
            <a:t>In AWS: EKS, ECS, EKS</a:t>
          </a:r>
        </a:p>
      </dgm:t>
    </dgm:pt>
    <dgm:pt modelId="{65BFBBCB-AC98-4ED6-9B54-6EA057035C0F}" type="parTrans" cxnId="{E592AA61-AC2C-4F46-A25E-3CCD2FF6F533}">
      <dgm:prSet/>
      <dgm:spPr/>
      <dgm:t>
        <a:bodyPr/>
        <a:lstStyle/>
        <a:p>
          <a:endParaRPr lang="en-US"/>
        </a:p>
      </dgm:t>
    </dgm:pt>
    <dgm:pt modelId="{CCFDB29D-C88F-440A-963E-87A5676A1AB7}" type="sibTrans" cxnId="{E592AA61-AC2C-4F46-A25E-3CCD2FF6F533}">
      <dgm:prSet/>
      <dgm:spPr/>
      <dgm:t>
        <a:bodyPr/>
        <a:lstStyle/>
        <a:p>
          <a:endParaRPr lang="en-US"/>
        </a:p>
      </dgm:t>
    </dgm:pt>
    <dgm:pt modelId="{B2697DC4-D1EE-484F-AE48-44B904587C15}">
      <dgm:prSet/>
      <dgm:spPr/>
      <dgm:t>
        <a:bodyPr/>
        <a:lstStyle/>
        <a:p>
          <a:r>
            <a:rPr lang="en-US"/>
            <a:t>In Azure: Service Fabric, AKS</a:t>
          </a:r>
        </a:p>
      </dgm:t>
    </dgm:pt>
    <dgm:pt modelId="{FB37DDD0-5B4B-4E2D-840D-09770356528D}" type="parTrans" cxnId="{685C7AA6-603E-4B8A-B8A6-C0A02785E19E}">
      <dgm:prSet/>
      <dgm:spPr/>
      <dgm:t>
        <a:bodyPr/>
        <a:lstStyle/>
        <a:p>
          <a:endParaRPr lang="en-US"/>
        </a:p>
      </dgm:t>
    </dgm:pt>
    <dgm:pt modelId="{05142719-D7FE-4044-B27F-C2EEFD206BD2}" type="sibTrans" cxnId="{685C7AA6-603E-4B8A-B8A6-C0A02785E19E}">
      <dgm:prSet/>
      <dgm:spPr/>
      <dgm:t>
        <a:bodyPr/>
        <a:lstStyle/>
        <a:p>
          <a:endParaRPr lang="en-US"/>
        </a:p>
      </dgm:t>
    </dgm:pt>
    <dgm:pt modelId="{F0200DDC-1212-4C2C-AE48-B12484EB9637}">
      <dgm:prSet/>
      <dgm:spPr/>
      <dgm:t>
        <a:bodyPr/>
        <a:lstStyle/>
        <a:p>
          <a:r>
            <a:rPr lang="en-US"/>
            <a:t>In GCP: GKE</a:t>
          </a:r>
        </a:p>
      </dgm:t>
    </dgm:pt>
    <dgm:pt modelId="{852A14A3-AB7F-499F-BB40-FE95117541A9}" type="parTrans" cxnId="{67C394A3-C347-4BEF-9906-AD7B3FA1D6F6}">
      <dgm:prSet/>
      <dgm:spPr/>
      <dgm:t>
        <a:bodyPr/>
        <a:lstStyle/>
        <a:p>
          <a:endParaRPr lang="en-US"/>
        </a:p>
      </dgm:t>
    </dgm:pt>
    <dgm:pt modelId="{3DC5EBCB-71DC-4365-9FBB-B8A576FECAC5}" type="sibTrans" cxnId="{67C394A3-C347-4BEF-9906-AD7B3FA1D6F6}">
      <dgm:prSet/>
      <dgm:spPr/>
      <dgm:t>
        <a:bodyPr/>
        <a:lstStyle/>
        <a:p>
          <a:endParaRPr lang="en-US"/>
        </a:p>
      </dgm:t>
    </dgm:pt>
    <dgm:pt modelId="{975F5FA4-CFE9-4744-B504-66C3DBB489B2}" type="pres">
      <dgm:prSet presAssocID="{4E5DE463-2553-4C58-80DD-86FF28E33BE4}" presName="outerComposite" presStyleCnt="0">
        <dgm:presLayoutVars>
          <dgm:chMax val="5"/>
          <dgm:dir/>
          <dgm:resizeHandles val="exact"/>
        </dgm:presLayoutVars>
      </dgm:prSet>
      <dgm:spPr/>
    </dgm:pt>
    <dgm:pt modelId="{5A1C5DF2-01B2-B645-A64B-C64F51CDDDFA}" type="pres">
      <dgm:prSet presAssocID="{4E5DE463-2553-4C58-80DD-86FF28E33BE4}" presName="dummyMaxCanvas" presStyleCnt="0">
        <dgm:presLayoutVars/>
      </dgm:prSet>
      <dgm:spPr/>
    </dgm:pt>
    <dgm:pt modelId="{906091E7-0F02-F74C-8768-1AF4B7DDF877}" type="pres">
      <dgm:prSet presAssocID="{4E5DE463-2553-4C58-80DD-86FF28E33BE4}" presName="FourNodes_1" presStyleLbl="node1" presStyleIdx="0" presStyleCnt="4">
        <dgm:presLayoutVars>
          <dgm:bulletEnabled val="1"/>
        </dgm:presLayoutVars>
      </dgm:prSet>
      <dgm:spPr/>
    </dgm:pt>
    <dgm:pt modelId="{DFB1B37A-EB11-9A4A-9B8D-D8550254AE9B}" type="pres">
      <dgm:prSet presAssocID="{4E5DE463-2553-4C58-80DD-86FF28E33BE4}" presName="FourNodes_2" presStyleLbl="node1" presStyleIdx="1" presStyleCnt="4">
        <dgm:presLayoutVars>
          <dgm:bulletEnabled val="1"/>
        </dgm:presLayoutVars>
      </dgm:prSet>
      <dgm:spPr/>
    </dgm:pt>
    <dgm:pt modelId="{6C190E10-FB78-AD4B-9805-5253E1F560F1}" type="pres">
      <dgm:prSet presAssocID="{4E5DE463-2553-4C58-80DD-86FF28E33BE4}" presName="FourNodes_3" presStyleLbl="node1" presStyleIdx="2" presStyleCnt="4">
        <dgm:presLayoutVars>
          <dgm:bulletEnabled val="1"/>
        </dgm:presLayoutVars>
      </dgm:prSet>
      <dgm:spPr/>
    </dgm:pt>
    <dgm:pt modelId="{2734960F-2DEC-5D4B-8F6D-10C691FAED0A}" type="pres">
      <dgm:prSet presAssocID="{4E5DE463-2553-4C58-80DD-86FF28E33BE4}" presName="FourNodes_4" presStyleLbl="node1" presStyleIdx="3" presStyleCnt="4">
        <dgm:presLayoutVars>
          <dgm:bulletEnabled val="1"/>
        </dgm:presLayoutVars>
      </dgm:prSet>
      <dgm:spPr/>
    </dgm:pt>
    <dgm:pt modelId="{853DACD0-5E78-6F48-96C3-A4EE379D0FC0}" type="pres">
      <dgm:prSet presAssocID="{4E5DE463-2553-4C58-80DD-86FF28E33BE4}" presName="FourConn_1-2" presStyleLbl="fgAccFollowNode1" presStyleIdx="0" presStyleCnt="3">
        <dgm:presLayoutVars>
          <dgm:bulletEnabled val="1"/>
        </dgm:presLayoutVars>
      </dgm:prSet>
      <dgm:spPr/>
    </dgm:pt>
    <dgm:pt modelId="{94232286-A404-F841-8C61-A328B65EB0CD}" type="pres">
      <dgm:prSet presAssocID="{4E5DE463-2553-4C58-80DD-86FF28E33BE4}" presName="FourConn_2-3" presStyleLbl="fgAccFollowNode1" presStyleIdx="1" presStyleCnt="3">
        <dgm:presLayoutVars>
          <dgm:bulletEnabled val="1"/>
        </dgm:presLayoutVars>
      </dgm:prSet>
      <dgm:spPr/>
    </dgm:pt>
    <dgm:pt modelId="{F79D9A96-6A29-C94B-8984-1E921D958142}" type="pres">
      <dgm:prSet presAssocID="{4E5DE463-2553-4C58-80DD-86FF28E33BE4}" presName="FourConn_3-4" presStyleLbl="fgAccFollowNode1" presStyleIdx="2" presStyleCnt="3">
        <dgm:presLayoutVars>
          <dgm:bulletEnabled val="1"/>
        </dgm:presLayoutVars>
      </dgm:prSet>
      <dgm:spPr/>
    </dgm:pt>
    <dgm:pt modelId="{509AF571-0FD6-CE43-A73D-F57458710C4A}" type="pres">
      <dgm:prSet presAssocID="{4E5DE463-2553-4C58-80DD-86FF28E33BE4}" presName="FourNodes_1_text" presStyleLbl="node1" presStyleIdx="3" presStyleCnt="4">
        <dgm:presLayoutVars>
          <dgm:bulletEnabled val="1"/>
        </dgm:presLayoutVars>
      </dgm:prSet>
      <dgm:spPr/>
    </dgm:pt>
    <dgm:pt modelId="{1C6FE351-6978-0C41-8018-B93CF86AF2DB}" type="pres">
      <dgm:prSet presAssocID="{4E5DE463-2553-4C58-80DD-86FF28E33BE4}" presName="FourNodes_2_text" presStyleLbl="node1" presStyleIdx="3" presStyleCnt="4">
        <dgm:presLayoutVars>
          <dgm:bulletEnabled val="1"/>
        </dgm:presLayoutVars>
      </dgm:prSet>
      <dgm:spPr/>
    </dgm:pt>
    <dgm:pt modelId="{69E8A464-58BC-7B48-A061-FD61983462E0}" type="pres">
      <dgm:prSet presAssocID="{4E5DE463-2553-4C58-80DD-86FF28E33BE4}" presName="FourNodes_3_text" presStyleLbl="node1" presStyleIdx="3" presStyleCnt="4">
        <dgm:presLayoutVars>
          <dgm:bulletEnabled val="1"/>
        </dgm:presLayoutVars>
      </dgm:prSet>
      <dgm:spPr/>
    </dgm:pt>
    <dgm:pt modelId="{A8A3F9EE-D8D5-5E45-BC47-2F792789F8CF}" type="pres">
      <dgm:prSet presAssocID="{4E5DE463-2553-4C58-80DD-86FF28E33BE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D28E903-648E-47B9-BEFB-29A1B3B16D7D}" srcId="{4E5DE463-2553-4C58-80DD-86FF28E33BE4}" destId="{3A2B0A30-835A-4C75-9071-D3414AFEBF09}" srcOrd="0" destOrd="0" parTransId="{EDE0CCBC-6336-4080-B670-75845CFA5631}" sibTransId="{C868AEDA-C6AE-4D37-82FF-F89E6044CAB1}"/>
    <dgm:cxn modelId="{30ACF233-6F8F-0548-8B7C-B73795BEEDE1}" type="presOf" srcId="{05142719-D7FE-4044-B27F-C2EEFD206BD2}" destId="{F79D9A96-6A29-C94B-8984-1E921D958142}" srcOrd="0" destOrd="0" presId="urn:microsoft.com/office/officeart/2005/8/layout/vProcess5"/>
    <dgm:cxn modelId="{48709838-0EA8-5142-9F85-6505A3E55D78}" type="presOf" srcId="{3A2B0A30-835A-4C75-9071-D3414AFEBF09}" destId="{906091E7-0F02-F74C-8768-1AF4B7DDF877}" srcOrd="0" destOrd="0" presId="urn:microsoft.com/office/officeart/2005/8/layout/vProcess5"/>
    <dgm:cxn modelId="{18D3803F-A0B3-904C-95C1-07B8B023F07F}" type="presOf" srcId="{3A2B0A30-835A-4C75-9071-D3414AFEBF09}" destId="{509AF571-0FD6-CE43-A73D-F57458710C4A}" srcOrd="1" destOrd="0" presId="urn:microsoft.com/office/officeart/2005/8/layout/vProcess5"/>
    <dgm:cxn modelId="{7BEB4944-0908-6148-BBEA-09D72E52759A}" type="presOf" srcId="{0F08E494-DFCA-4477-9D15-146C9CDC41A3}" destId="{DFB1B37A-EB11-9A4A-9B8D-D8550254AE9B}" srcOrd="0" destOrd="0" presId="urn:microsoft.com/office/officeart/2005/8/layout/vProcess5"/>
    <dgm:cxn modelId="{6850414C-0038-6143-B5D9-CAD85C76BAB3}" type="presOf" srcId="{B2697DC4-D1EE-484F-AE48-44B904587C15}" destId="{6C190E10-FB78-AD4B-9805-5253E1F560F1}" srcOrd="0" destOrd="0" presId="urn:microsoft.com/office/officeart/2005/8/layout/vProcess5"/>
    <dgm:cxn modelId="{E592AA61-AC2C-4F46-A25E-3CCD2FF6F533}" srcId="{4E5DE463-2553-4C58-80DD-86FF28E33BE4}" destId="{0F08E494-DFCA-4477-9D15-146C9CDC41A3}" srcOrd="1" destOrd="0" parTransId="{65BFBBCB-AC98-4ED6-9B54-6EA057035C0F}" sibTransId="{CCFDB29D-C88F-440A-963E-87A5676A1AB7}"/>
    <dgm:cxn modelId="{B6CA7D78-FA9A-8247-B3C0-A35443E9F5A9}" type="presOf" srcId="{F0200DDC-1212-4C2C-AE48-B12484EB9637}" destId="{2734960F-2DEC-5D4B-8F6D-10C691FAED0A}" srcOrd="0" destOrd="0" presId="urn:microsoft.com/office/officeart/2005/8/layout/vProcess5"/>
    <dgm:cxn modelId="{67C394A3-C347-4BEF-9906-AD7B3FA1D6F6}" srcId="{4E5DE463-2553-4C58-80DD-86FF28E33BE4}" destId="{F0200DDC-1212-4C2C-AE48-B12484EB9637}" srcOrd="3" destOrd="0" parTransId="{852A14A3-AB7F-499F-BB40-FE95117541A9}" sibTransId="{3DC5EBCB-71DC-4365-9FBB-B8A576FECAC5}"/>
    <dgm:cxn modelId="{685C7AA6-603E-4B8A-B8A6-C0A02785E19E}" srcId="{4E5DE463-2553-4C58-80DD-86FF28E33BE4}" destId="{B2697DC4-D1EE-484F-AE48-44B904587C15}" srcOrd="2" destOrd="0" parTransId="{FB37DDD0-5B4B-4E2D-840D-09770356528D}" sibTransId="{05142719-D7FE-4044-B27F-C2EEFD206BD2}"/>
    <dgm:cxn modelId="{85CC02AF-9608-2F4E-B3D9-BB58973733E3}" type="presOf" srcId="{C868AEDA-C6AE-4D37-82FF-F89E6044CAB1}" destId="{853DACD0-5E78-6F48-96C3-A4EE379D0FC0}" srcOrd="0" destOrd="0" presId="urn:microsoft.com/office/officeart/2005/8/layout/vProcess5"/>
    <dgm:cxn modelId="{4B2CE5AF-4A16-724A-B79C-762BEC10AE3F}" type="presOf" srcId="{4E5DE463-2553-4C58-80DD-86FF28E33BE4}" destId="{975F5FA4-CFE9-4744-B504-66C3DBB489B2}" srcOrd="0" destOrd="0" presId="urn:microsoft.com/office/officeart/2005/8/layout/vProcess5"/>
    <dgm:cxn modelId="{D61943C6-5F17-8D49-9C21-8BF17590B760}" type="presOf" srcId="{0F08E494-DFCA-4477-9D15-146C9CDC41A3}" destId="{1C6FE351-6978-0C41-8018-B93CF86AF2DB}" srcOrd="1" destOrd="0" presId="urn:microsoft.com/office/officeart/2005/8/layout/vProcess5"/>
    <dgm:cxn modelId="{787042C9-2205-554E-B00B-7D31D946B6D4}" type="presOf" srcId="{CCFDB29D-C88F-440A-963E-87A5676A1AB7}" destId="{94232286-A404-F841-8C61-A328B65EB0CD}" srcOrd="0" destOrd="0" presId="urn:microsoft.com/office/officeart/2005/8/layout/vProcess5"/>
    <dgm:cxn modelId="{7A29E2E0-7748-BC4E-8514-9E2EC20161B8}" type="presOf" srcId="{F0200DDC-1212-4C2C-AE48-B12484EB9637}" destId="{A8A3F9EE-D8D5-5E45-BC47-2F792789F8CF}" srcOrd="1" destOrd="0" presId="urn:microsoft.com/office/officeart/2005/8/layout/vProcess5"/>
    <dgm:cxn modelId="{91BE1BF9-60A4-314C-9D54-46DD556830BC}" type="presOf" srcId="{B2697DC4-D1EE-484F-AE48-44B904587C15}" destId="{69E8A464-58BC-7B48-A061-FD61983462E0}" srcOrd="1" destOrd="0" presId="urn:microsoft.com/office/officeart/2005/8/layout/vProcess5"/>
    <dgm:cxn modelId="{28A76EBA-C995-E243-9285-E10EB51AF475}" type="presParOf" srcId="{975F5FA4-CFE9-4744-B504-66C3DBB489B2}" destId="{5A1C5DF2-01B2-B645-A64B-C64F51CDDDFA}" srcOrd="0" destOrd="0" presId="urn:microsoft.com/office/officeart/2005/8/layout/vProcess5"/>
    <dgm:cxn modelId="{38C4CB01-CE7A-384D-A4CE-2F338665EDBF}" type="presParOf" srcId="{975F5FA4-CFE9-4744-B504-66C3DBB489B2}" destId="{906091E7-0F02-F74C-8768-1AF4B7DDF877}" srcOrd="1" destOrd="0" presId="urn:microsoft.com/office/officeart/2005/8/layout/vProcess5"/>
    <dgm:cxn modelId="{48C972FE-FD8C-5847-AC12-77573F4DBC9B}" type="presParOf" srcId="{975F5FA4-CFE9-4744-B504-66C3DBB489B2}" destId="{DFB1B37A-EB11-9A4A-9B8D-D8550254AE9B}" srcOrd="2" destOrd="0" presId="urn:microsoft.com/office/officeart/2005/8/layout/vProcess5"/>
    <dgm:cxn modelId="{848688A6-696F-B24E-B51A-382F5CC42FDD}" type="presParOf" srcId="{975F5FA4-CFE9-4744-B504-66C3DBB489B2}" destId="{6C190E10-FB78-AD4B-9805-5253E1F560F1}" srcOrd="3" destOrd="0" presId="urn:microsoft.com/office/officeart/2005/8/layout/vProcess5"/>
    <dgm:cxn modelId="{6E1F41C7-FA9E-0440-93E2-2CEEB1E12143}" type="presParOf" srcId="{975F5FA4-CFE9-4744-B504-66C3DBB489B2}" destId="{2734960F-2DEC-5D4B-8F6D-10C691FAED0A}" srcOrd="4" destOrd="0" presId="urn:microsoft.com/office/officeart/2005/8/layout/vProcess5"/>
    <dgm:cxn modelId="{3555B779-9CAF-F647-B88E-41B8DD362AF9}" type="presParOf" srcId="{975F5FA4-CFE9-4744-B504-66C3DBB489B2}" destId="{853DACD0-5E78-6F48-96C3-A4EE379D0FC0}" srcOrd="5" destOrd="0" presId="urn:microsoft.com/office/officeart/2005/8/layout/vProcess5"/>
    <dgm:cxn modelId="{4623F777-EF5D-3C42-9745-E84F254CC3EB}" type="presParOf" srcId="{975F5FA4-CFE9-4744-B504-66C3DBB489B2}" destId="{94232286-A404-F841-8C61-A328B65EB0CD}" srcOrd="6" destOrd="0" presId="urn:microsoft.com/office/officeart/2005/8/layout/vProcess5"/>
    <dgm:cxn modelId="{D1EA9BA6-4C92-AA45-AA5D-91E7F8392D53}" type="presParOf" srcId="{975F5FA4-CFE9-4744-B504-66C3DBB489B2}" destId="{F79D9A96-6A29-C94B-8984-1E921D958142}" srcOrd="7" destOrd="0" presId="urn:microsoft.com/office/officeart/2005/8/layout/vProcess5"/>
    <dgm:cxn modelId="{637D9923-DE67-CB45-9FE3-10159913F313}" type="presParOf" srcId="{975F5FA4-CFE9-4744-B504-66C3DBB489B2}" destId="{509AF571-0FD6-CE43-A73D-F57458710C4A}" srcOrd="8" destOrd="0" presId="urn:microsoft.com/office/officeart/2005/8/layout/vProcess5"/>
    <dgm:cxn modelId="{9FB5655D-D09D-F24D-8AB0-D19889585EAB}" type="presParOf" srcId="{975F5FA4-CFE9-4744-B504-66C3DBB489B2}" destId="{1C6FE351-6978-0C41-8018-B93CF86AF2DB}" srcOrd="9" destOrd="0" presId="urn:microsoft.com/office/officeart/2005/8/layout/vProcess5"/>
    <dgm:cxn modelId="{684922DF-3DB2-ED4E-BFE3-BF94F8AA2D54}" type="presParOf" srcId="{975F5FA4-CFE9-4744-B504-66C3DBB489B2}" destId="{69E8A464-58BC-7B48-A061-FD61983462E0}" srcOrd="10" destOrd="0" presId="urn:microsoft.com/office/officeart/2005/8/layout/vProcess5"/>
    <dgm:cxn modelId="{9EC2B6DA-37BE-EF4E-A73A-5329D4B45325}" type="presParOf" srcId="{975F5FA4-CFE9-4744-B504-66C3DBB489B2}" destId="{A8A3F9EE-D8D5-5E45-BC47-2F792789F8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08F77-2743-044A-B82F-9B15F78888B7}">
      <dsp:nvSpPr>
        <dsp:cNvPr id="0" name=""/>
        <dsp:cNvSpPr/>
      </dsp:nvSpPr>
      <dsp:spPr>
        <a:xfrm>
          <a:off x="0" y="444861"/>
          <a:ext cx="9625383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Name: Santosh Bhattarai</a:t>
          </a:r>
        </a:p>
      </dsp:txBody>
      <dsp:txXfrm>
        <a:off x="18734" y="463595"/>
        <a:ext cx="9587915" cy="346292"/>
      </dsp:txXfrm>
    </dsp:sp>
    <dsp:sp modelId="{79C0725B-ED5B-C04F-AEC0-F39862451438}">
      <dsp:nvSpPr>
        <dsp:cNvPr id="0" name=""/>
        <dsp:cNvSpPr/>
      </dsp:nvSpPr>
      <dsp:spPr>
        <a:xfrm>
          <a:off x="0" y="874701"/>
          <a:ext cx="9625383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Linkedin</a:t>
          </a:r>
          <a:r>
            <a:rPr lang="en-US" sz="1600" kern="1200" dirty="0"/>
            <a:t>: </a:t>
          </a:r>
          <a:r>
            <a:rPr lang="en-US" sz="1600" kern="1200" dirty="0">
              <a:hlinkClick xmlns:r="http://schemas.openxmlformats.org/officeDocument/2006/relationships" r:id="rId1"/>
            </a:rPr>
            <a:t>https://www.linkedin.com/in/santosh-bhattarai-458a0773</a:t>
          </a:r>
          <a:endParaRPr lang="en-US" sz="1600" kern="1200" dirty="0"/>
        </a:p>
      </dsp:txBody>
      <dsp:txXfrm>
        <a:off x="18734" y="893435"/>
        <a:ext cx="9587915" cy="346292"/>
      </dsp:txXfrm>
    </dsp:sp>
    <dsp:sp modelId="{1ED60DA2-6998-E14C-B82B-7D7B7F93D1EA}">
      <dsp:nvSpPr>
        <dsp:cNvPr id="0" name=""/>
        <dsp:cNvSpPr/>
      </dsp:nvSpPr>
      <dsp:spPr>
        <a:xfrm>
          <a:off x="0" y="1304541"/>
          <a:ext cx="9625383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Phone: 703-635-7530 (WhatsApp Preferred)</a:t>
          </a:r>
        </a:p>
      </dsp:txBody>
      <dsp:txXfrm>
        <a:off x="18734" y="1323275"/>
        <a:ext cx="9587915" cy="346292"/>
      </dsp:txXfrm>
    </dsp:sp>
    <dsp:sp modelId="{3E4747D2-38CD-9344-9E77-755AE9744C70}">
      <dsp:nvSpPr>
        <dsp:cNvPr id="0" name=""/>
        <dsp:cNvSpPr/>
      </dsp:nvSpPr>
      <dsp:spPr>
        <a:xfrm>
          <a:off x="0" y="1734381"/>
          <a:ext cx="9625383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Email: </a:t>
          </a:r>
          <a:r>
            <a:rPr lang="en-US" sz="1600" kern="1200" dirty="0" err="1"/>
            <a:t>class@mteverestconsulting.com</a:t>
          </a:r>
          <a:endParaRPr lang="en-US" sz="1600" kern="1200" dirty="0"/>
        </a:p>
      </dsp:txBody>
      <dsp:txXfrm>
        <a:off x="18734" y="1753115"/>
        <a:ext cx="9587915" cy="346292"/>
      </dsp:txXfrm>
    </dsp:sp>
    <dsp:sp modelId="{A6038695-C2BB-A641-9491-0719294AD462}">
      <dsp:nvSpPr>
        <dsp:cNvPr id="0" name=""/>
        <dsp:cNvSpPr/>
      </dsp:nvSpPr>
      <dsp:spPr>
        <a:xfrm>
          <a:off x="0" y="2164221"/>
          <a:ext cx="9625383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Telegram: </a:t>
          </a:r>
          <a:r>
            <a:rPr lang="en-US" sz="1600" b="0" i="0" kern="1200">
              <a:hlinkClick xmlns:r="http://schemas.openxmlformats.org/officeDocument/2006/relationships" r:id="rId2"/>
            </a:rPr>
            <a:t>https://t.me/+HMx7RmI4bIM4MmQ5</a:t>
          </a:r>
          <a:endParaRPr lang="en-US" sz="1600" b="0" i="0" kern="1200"/>
        </a:p>
      </dsp:txBody>
      <dsp:txXfrm>
        <a:off x="18734" y="2182955"/>
        <a:ext cx="9587915" cy="346292"/>
      </dsp:txXfrm>
    </dsp:sp>
    <dsp:sp modelId="{BE6A05DE-ED64-A549-BAEE-9E7B817E0D1F}">
      <dsp:nvSpPr>
        <dsp:cNvPr id="0" name=""/>
        <dsp:cNvSpPr/>
      </dsp:nvSpPr>
      <dsp:spPr>
        <a:xfrm>
          <a:off x="0" y="2594061"/>
          <a:ext cx="9625383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/>
            <a:t>Youtube</a:t>
          </a:r>
          <a:r>
            <a:rPr lang="en-US" sz="1600" b="0" i="0" kern="1200" dirty="0"/>
            <a:t> Channel Link: </a:t>
          </a:r>
          <a:r>
            <a:rPr lang="en-US" sz="1600" b="0" i="0" kern="1200" dirty="0">
              <a:hlinkClick xmlns:r="http://schemas.openxmlformats.org/officeDocument/2006/relationships" r:id="rId3"/>
            </a:rPr>
            <a:t>https://www.youtube.com/channel/UCOFA7NxeONqojw4VXLST_Bg</a:t>
          </a:r>
          <a:endParaRPr lang="en-US" sz="1600" b="0" i="0" kern="1200" dirty="0"/>
        </a:p>
      </dsp:txBody>
      <dsp:txXfrm>
        <a:off x="18734" y="2612795"/>
        <a:ext cx="9587915" cy="3462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1E2B9-28B3-6342-AC11-454F88B097BC}">
      <dsp:nvSpPr>
        <dsp:cNvPr id="0" name=""/>
        <dsp:cNvSpPr/>
      </dsp:nvSpPr>
      <dsp:spPr>
        <a:xfrm>
          <a:off x="3080122" y="292"/>
          <a:ext cx="3465137" cy="4687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EC2</a:t>
          </a:r>
        </a:p>
      </dsp:txBody>
      <dsp:txXfrm>
        <a:off x="3103006" y="23176"/>
        <a:ext cx="3419369" cy="423012"/>
      </dsp:txXfrm>
    </dsp:sp>
    <dsp:sp modelId="{1F3825A0-1B67-FF44-920B-C6F9D4BF134E}">
      <dsp:nvSpPr>
        <dsp:cNvPr id="0" name=""/>
        <dsp:cNvSpPr/>
      </dsp:nvSpPr>
      <dsp:spPr>
        <a:xfrm>
          <a:off x="3080122" y="492512"/>
          <a:ext cx="3465137" cy="4687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S3</a:t>
          </a:r>
        </a:p>
      </dsp:txBody>
      <dsp:txXfrm>
        <a:off x="3103006" y="515396"/>
        <a:ext cx="3419369" cy="423012"/>
      </dsp:txXfrm>
    </dsp:sp>
    <dsp:sp modelId="{36577828-CECF-3D41-AE65-B9D463E1A536}">
      <dsp:nvSpPr>
        <dsp:cNvPr id="0" name=""/>
        <dsp:cNvSpPr/>
      </dsp:nvSpPr>
      <dsp:spPr>
        <a:xfrm>
          <a:off x="3080122" y="984731"/>
          <a:ext cx="3465137" cy="4687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Databases in AWS</a:t>
          </a:r>
        </a:p>
      </dsp:txBody>
      <dsp:txXfrm>
        <a:off x="3103006" y="1007615"/>
        <a:ext cx="3419369" cy="423012"/>
      </dsp:txXfrm>
    </dsp:sp>
    <dsp:sp modelId="{DD094AF5-69CF-7E49-BDB0-C65409408AAC}">
      <dsp:nvSpPr>
        <dsp:cNvPr id="0" name=""/>
        <dsp:cNvSpPr/>
      </dsp:nvSpPr>
      <dsp:spPr>
        <a:xfrm>
          <a:off x="3080122" y="1476951"/>
          <a:ext cx="3465137" cy="4687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SQS</a:t>
          </a:r>
        </a:p>
      </dsp:txBody>
      <dsp:txXfrm>
        <a:off x="3103006" y="1499835"/>
        <a:ext cx="3419369" cy="423012"/>
      </dsp:txXfrm>
    </dsp:sp>
    <dsp:sp modelId="{D6D52BBB-C4C9-DE41-BEEF-5B8E00121060}">
      <dsp:nvSpPr>
        <dsp:cNvPr id="0" name=""/>
        <dsp:cNvSpPr/>
      </dsp:nvSpPr>
      <dsp:spPr>
        <a:xfrm>
          <a:off x="3080122" y="1969170"/>
          <a:ext cx="3465137" cy="4687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SNS</a:t>
          </a:r>
        </a:p>
      </dsp:txBody>
      <dsp:txXfrm>
        <a:off x="3103006" y="1992054"/>
        <a:ext cx="3419369" cy="423012"/>
      </dsp:txXfrm>
    </dsp:sp>
    <dsp:sp modelId="{2E198D2E-7678-1B41-A26B-021B01FEBCC1}">
      <dsp:nvSpPr>
        <dsp:cNvPr id="0" name=""/>
        <dsp:cNvSpPr/>
      </dsp:nvSpPr>
      <dsp:spPr>
        <a:xfrm>
          <a:off x="3080122" y="2461390"/>
          <a:ext cx="3465137" cy="4687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SWF</a:t>
          </a:r>
        </a:p>
      </dsp:txBody>
      <dsp:txXfrm>
        <a:off x="3103006" y="2484274"/>
        <a:ext cx="3419369" cy="423012"/>
      </dsp:txXfrm>
    </dsp:sp>
    <dsp:sp modelId="{B0B1F4BD-232C-EB47-9BE7-971E381D2683}">
      <dsp:nvSpPr>
        <dsp:cNvPr id="0" name=""/>
        <dsp:cNvSpPr/>
      </dsp:nvSpPr>
      <dsp:spPr>
        <a:xfrm>
          <a:off x="3080122" y="2953609"/>
          <a:ext cx="3465137" cy="4687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RedShift</a:t>
          </a:r>
        </a:p>
      </dsp:txBody>
      <dsp:txXfrm>
        <a:off x="3103006" y="2976493"/>
        <a:ext cx="3419369" cy="4230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4C7B1-564C-F74F-9DC5-A399B8B54329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Azure VMS</a:t>
          </a:r>
        </a:p>
      </dsp:txBody>
      <dsp:txXfrm>
        <a:off x="601586" y="580"/>
        <a:ext cx="2631940" cy="1579164"/>
      </dsp:txXfrm>
    </dsp:sp>
    <dsp:sp modelId="{F4B763E1-CC85-0F42-9C0E-E12504754EF5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Azure Cosmos DB</a:t>
          </a:r>
        </a:p>
      </dsp:txBody>
      <dsp:txXfrm>
        <a:off x="3496721" y="580"/>
        <a:ext cx="2631940" cy="1579164"/>
      </dsp:txXfrm>
    </dsp:sp>
    <dsp:sp modelId="{9702F4B6-DCAB-894E-8E02-D3CB51C5B920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Azure DevOps</a:t>
          </a:r>
        </a:p>
      </dsp:txBody>
      <dsp:txXfrm>
        <a:off x="6391855" y="580"/>
        <a:ext cx="2631940" cy="1579164"/>
      </dsp:txXfrm>
    </dsp:sp>
    <dsp:sp modelId="{7D7719A8-0FD1-CB4E-93D6-FD78CF0F24B2}">
      <dsp:nvSpPr>
        <dsp:cNvPr id="0" name=""/>
        <dsp:cNvSpPr/>
      </dsp:nvSpPr>
      <dsp:spPr>
        <a:xfrm>
          <a:off x="601586" y="1842938"/>
          <a:ext cx="2631940" cy="15791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Azure Cache for Redis</a:t>
          </a:r>
        </a:p>
      </dsp:txBody>
      <dsp:txXfrm>
        <a:off x="601586" y="1842938"/>
        <a:ext cx="2631940" cy="1579164"/>
      </dsp:txXfrm>
    </dsp:sp>
    <dsp:sp modelId="{DDD71DEE-CD76-D041-9551-D4448A4454A1}">
      <dsp:nvSpPr>
        <dsp:cNvPr id="0" name=""/>
        <dsp:cNvSpPr/>
      </dsp:nvSpPr>
      <dsp:spPr>
        <a:xfrm>
          <a:off x="3496721" y="1842938"/>
          <a:ext cx="2631940" cy="15791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Azure Monitor</a:t>
          </a:r>
        </a:p>
      </dsp:txBody>
      <dsp:txXfrm>
        <a:off x="3496721" y="1842938"/>
        <a:ext cx="2631940" cy="1579164"/>
      </dsp:txXfrm>
    </dsp:sp>
    <dsp:sp modelId="{DC228A47-9FD6-6641-9128-6DBBBF23582C}">
      <dsp:nvSpPr>
        <dsp:cNvPr id="0" name=""/>
        <dsp:cNvSpPr/>
      </dsp:nvSpPr>
      <dsp:spPr>
        <a:xfrm>
          <a:off x="6391855" y="1842938"/>
          <a:ext cx="2631940" cy="15791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Azure Pipelines</a:t>
          </a:r>
        </a:p>
      </dsp:txBody>
      <dsp:txXfrm>
        <a:off x="6391855" y="1842938"/>
        <a:ext cx="2631940" cy="15791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13D11-547C-4732-9543-610E90D7AD05}">
      <dsp:nvSpPr>
        <dsp:cNvPr id="0" name=""/>
        <dsp:cNvSpPr/>
      </dsp:nvSpPr>
      <dsp:spPr>
        <a:xfrm>
          <a:off x="570754" y="26319"/>
          <a:ext cx="735444" cy="735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73595-8E17-409F-82FD-22CD859886BA}">
      <dsp:nvSpPr>
        <dsp:cNvPr id="0" name=""/>
        <dsp:cNvSpPr/>
      </dsp:nvSpPr>
      <dsp:spPr>
        <a:xfrm>
          <a:off x="725197" y="180762"/>
          <a:ext cx="426557" cy="426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BE69C-B64E-4C43-862D-C07FFF029929}">
      <dsp:nvSpPr>
        <dsp:cNvPr id="0" name=""/>
        <dsp:cNvSpPr/>
      </dsp:nvSpPr>
      <dsp:spPr>
        <a:xfrm>
          <a:off x="1463793" y="263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APP Engine</a:t>
          </a:r>
        </a:p>
      </dsp:txBody>
      <dsp:txXfrm>
        <a:off x="1463793" y="26319"/>
        <a:ext cx="1733547" cy="735444"/>
      </dsp:txXfrm>
    </dsp:sp>
    <dsp:sp modelId="{88C73AA8-D565-4BFA-ACC2-DE6A7BD0DB5C}">
      <dsp:nvSpPr>
        <dsp:cNvPr id="0" name=""/>
        <dsp:cNvSpPr/>
      </dsp:nvSpPr>
      <dsp:spPr>
        <a:xfrm>
          <a:off x="3499398" y="26319"/>
          <a:ext cx="735444" cy="735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D61B4-86E4-4394-991A-9591883E7DCA}">
      <dsp:nvSpPr>
        <dsp:cNvPr id="0" name=""/>
        <dsp:cNvSpPr/>
      </dsp:nvSpPr>
      <dsp:spPr>
        <a:xfrm>
          <a:off x="3653841" y="180762"/>
          <a:ext cx="426557" cy="426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6BF44-569E-453E-8B54-ED048A4C6216}">
      <dsp:nvSpPr>
        <dsp:cNvPr id="0" name=""/>
        <dsp:cNvSpPr/>
      </dsp:nvSpPr>
      <dsp:spPr>
        <a:xfrm>
          <a:off x="4392437" y="263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Compute Enginer</a:t>
          </a:r>
        </a:p>
      </dsp:txBody>
      <dsp:txXfrm>
        <a:off x="4392437" y="26319"/>
        <a:ext cx="1733547" cy="735444"/>
      </dsp:txXfrm>
    </dsp:sp>
    <dsp:sp modelId="{662B55DE-C777-4F22-97D9-C89173B83B11}">
      <dsp:nvSpPr>
        <dsp:cNvPr id="0" name=""/>
        <dsp:cNvSpPr/>
      </dsp:nvSpPr>
      <dsp:spPr>
        <a:xfrm>
          <a:off x="6428042" y="26319"/>
          <a:ext cx="735444" cy="735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8D191-E60A-4EE3-BA79-73CF6F6760C8}">
      <dsp:nvSpPr>
        <dsp:cNvPr id="0" name=""/>
        <dsp:cNvSpPr/>
      </dsp:nvSpPr>
      <dsp:spPr>
        <a:xfrm>
          <a:off x="6582485" y="180762"/>
          <a:ext cx="426557" cy="426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1D9A1-E438-43EF-89CB-9C3787B1AF2E}">
      <dsp:nvSpPr>
        <dsp:cNvPr id="0" name=""/>
        <dsp:cNvSpPr/>
      </dsp:nvSpPr>
      <dsp:spPr>
        <a:xfrm>
          <a:off x="7321081" y="263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Cloud Storage</a:t>
          </a:r>
        </a:p>
      </dsp:txBody>
      <dsp:txXfrm>
        <a:off x="7321081" y="26319"/>
        <a:ext cx="1733547" cy="735444"/>
      </dsp:txXfrm>
    </dsp:sp>
    <dsp:sp modelId="{49B66B55-762C-4976-A2A8-4165F11679FE}">
      <dsp:nvSpPr>
        <dsp:cNvPr id="0" name=""/>
        <dsp:cNvSpPr/>
      </dsp:nvSpPr>
      <dsp:spPr>
        <a:xfrm>
          <a:off x="570754" y="1343619"/>
          <a:ext cx="735444" cy="735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60227-D168-43A0-AAAD-B08C3BBF9F14}">
      <dsp:nvSpPr>
        <dsp:cNvPr id="0" name=""/>
        <dsp:cNvSpPr/>
      </dsp:nvSpPr>
      <dsp:spPr>
        <a:xfrm>
          <a:off x="725197" y="1498062"/>
          <a:ext cx="426557" cy="4265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E3548-1006-4512-8E04-5E9A5FDB0D1B}">
      <dsp:nvSpPr>
        <dsp:cNvPr id="0" name=""/>
        <dsp:cNvSpPr/>
      </dsp:nvSpPr>
      <dsp:spPr>
        <a:xfrm>
          <a:off x="1463793" y="13436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Cloud CDN</a:t>
          </a:r>
        </a:p>
      </dsp:txBody>
      <dsp:txXfrm>
        <a:off x="1463793" y="1343619"/>
        <a:ext cx="1733547" cy="735444"/>
      </dsp:txXfrm>
    </dsp:sp>
    <dsp:sp modelId="{7C39A963-DE3A-4BED-AFD5-58693EDFB658}">
      <dsp:nvSpPr>
        <dsp:cNvPr id="0" name=""/>
        <dsp:cNvSpPr/>
      </dsp:nvSpPr>
      <dsp:spPr>
        <a:xfrm>
          <a:off x="3499398" y="1343619"/>
          <a:ext cx="735444" cy="735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97B6F-D429-4361-8CDA-4C0738787ABF}">
      <dsp:nvSpPr>
        <dsp:cNvPr id="0" name=""/>
        <dsp:cNvSpPr/>
      </dsp:nvSpPr>
      <dsp:spPr>
        <a:xfrm>
          <a:off x="3653841" y="1498062"/>
          <a:ext cx="426557" cy="4265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CEC9B-A9FB-4854-BDBF-2688A727AF1C}">
      <dsp:nvSpPr>
        <dsp:cNvPr id="0" name=""/>
        <dsp:cNvSpPr/>
      </dsp:nvSpPr>
      <dsp:spPr>
        <a:xfrm>
          <a:off x="4392437" y="13436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Cloud Monitor</a:t>
          </a:r>
        </a:p>
      </dsp:txBody>
      <dsp:txXfrm>
        <a:off x="4392437" y="1343619"/>
        <a:ext cx="1733547" cy="735444"/>
      </dsp:txXfrm>
    </dsp:sp>
    <dsp:sp modelId="{EA730C12-A773-4345-A2B2-52B8070D331A}">
      <dsp:nvSpPr>
        <dsp:cNvPr id="0" name=""/>
        <dsp:cNvSpPr/>
      </dsp:nvSpPr>
      <dsp:spPr>
        <a:xfrm>
          <a:off x="6428042" y="1343619"/>
          <a:ext cx="735444" cy="735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1B355-1F47-4E41-BC63-E8084F9A751D}">
      <dsp:nvSpPr>
        <dsp:cNvPr id="0" name=""/>
        <dsp:cNvSpPr/>
      </dsp:nvSpPr>
      <dsp:spPr>
        <a:xfrm>
          <a:off x="6582485" y="1498062"/>
          <a:ext cx="426557" cy="42655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08486-80F2-446B-A55B-4532193DB3E9}">
      <dsp:nvSpPr>
        <dsp:cNvPr id="0" name=""/>
        <dsp:cNvSpPr/>
      </dsp:nvSpPr>
      <dsp:spPr>
        <a:xfrm>
          <a:off x="7321081" y="13436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Analytics – BigQuery, Data Catalog, Data Flow</a:t>
          </a:r>
        </a:p>
      </dsp:txBody>
      <dsp:txXfrm>
        <a:off x="7321081" y="1343619"/>
        <a:ext cx="1733547" cy="735444"/>
      </dsp:txXfrm>
    </dsp:sp>
    <dsp:sp modelId="{1CCDE212-656F-4AD9-9EF7-435AE230065B}">
      <dsp:nvSpPr>
        <dsp:cNvPr id="0" name=""/>
        <dsp:cNvSpPr/>
      </dsp:nvSpPr>
      <dsp:spPr>
        <a:xfrm>
          <a:off x="570754" y="2660919"/>
          <a:ext cx="735444" cy="735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C3B30-7FC3-4D37-86BD-71C7C975474E}">
      <dsp:nvSpPr>
        <dsp:cNvPr id="0" name=""/>
        <dsp:cNvSpPr/>
      </dsp:nvSpPr>
      <dsp:spPr>
        <a:xfrm>
          <a:off x="725197" y="2815362"/>
          <a:ext cx="426557" cy="42655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B5442-2B55-449A-92CB-A13DD4B19AC2}">
      <dsp:nvSpPr>
        <dsp:cNvPr id="0" name=""/>
        <dsp:cNvSpPr/>
      </dsp:nvSpPr>
      <dsp:spPr>
        <a:xfrm>
          <a:off x="1463793" y="26609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Flow</a:t>
          </a:r>
        </a:p>
      </dsp:txBody>
      <dsp:txXfrm>
        <a:off x="1463793" y="2660919"/>
        <a:ext cx="1733547" cy="735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23C71-EAA3-3E4C-AA15-B947D0D58AA2}">
      <dsp:nvSpPr>
        <dsp:cNvPr id="0" name=""/>
        <dsp:cNvSpPr/>
      </dsp:nvSpPr>
      <dsp:spPr>
        <a:xfrm>
          <a:off x="0" y="101594"/>
          <a:ext cx="6391275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Not an accredited university.</a:t>
          </a:r>
          <a:endParaRPr lang="en-US" sz="2400" kern="1200" dirty="0"/>
        </a:p>
      </dsp:txBody>
      <dsp:txXfrm>
        <a:off x="46541" y="148135"/>
        <a:ext cx="6298193" cy="860321"/>
      </dsp:txXfrm>
    </dsp:sp>
    <dsp:sp modelId="{45AD7B4E-320E-464D-899A-32CA6B463699}">
      <dsp:nvSpPr>
        <dsp:cNvPr id="0" name=""/>
        <dsp:cNvSpPr/>
      </dsp:nvSpPr>
      <dsp:spPr>
        <a:xfrm>
          <a:off x="0" y="1124117"/>
          <a:ext cx="6391275" cy="953403"/>
        </a:xfrm>
        <a:prstGeom prst="roundRect">
          <a:avLst/>
        </a:prstGeom>
        <a:solidFill>
          <a:schemeClr val="accent2">
            <a:hueOff val="-332684"/>
            <a:satOff val="2054"/>
            <a:lumOff val="-2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Currently running 3 months bootcamp.</a:t>
          </a:r>
          <a:endParaRPr lang="en-US" sz="2400" kern="1200" dirty="0"/>
        </a:p>
      </dsp:txBody>
      <dsp:txXfrm>
        <a:off x="46541" y="1170658"/>
        <a:ext cx="6298193" cy="860321"/>
      </dsp:txXfrm>
    </dsp:sp>
    <dsp:sp modelId="{AA0A089A-D395-E949-86C5-5E67AA65EC42}">
      <dsp:nvSpPr>
        <dsp:cNvPr id="0" name=""/>
        <dsp:cNvSpPr/>
      </dsp:nvSpPr>
      <dsp:spPr>
        <a:xfrm>
          <a:off x="0" y="2146641"/>
          <a:ext cx="6391275" cy="953403"/>
        </a:xfrm>
        <a:prstGeom prst="round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Have been running bootcamp from last 6 years.</a:t>
          </a:r>
          <a:endParaRPr lang="en-US" sz="2400" kern="1200"/>
        </a:p>
      </dsp:txBody>
      <dsp:txXfrm>
        <a:off x="46541" y="2193182"/>
        <a:ext cx="6298193" cy="860321"/>
      </dsp:txXfrm>
    </dsp:sp>
    <dsp:sp modelId="{1EB41738-1CCC-E640-9564-C77BA0F3E1BF}">
      <dsp:nvSpPr>
        <dsp:cNvPr id="0" name=""/>
        <dsp:cNvSpPr/>
      </dsp:nvSpPr>
      <dsp:spPr>
        <a:xfrm>
          <a:off x="0" y="3169165"/>
          <a:ext cx="6391275" cy="953403"/>
        </a:xfrm>
        <a:prstGeom prst="roundRect">
          <a:avLst/>
        </a:prstGeom>
        <a:solidFill>
          <a:schemeClr val="accent2">
            <a:hueOff val="-998051"/>
            <a:satOff val="6162"/>
            <a:lumOff val="-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Right now we are offering only online classes. </a:t>
          </a:r>
          <a:endParaRPr lang="en-US" sz="2400" kern="1200" dirty="0"/>
        </a:p>
      </dsp:txBody>
      <dsp:txXfrm>
        <a:off x="46541" y="3215706"/>
        <a:ext cx="6298193" cy="860321"/>
      </dsp:txXfrm>
    </dsp:sp>
    <dsp:sp modelId="{C8E1D47B-2019-8A48-8C3C-0F14AA77EF65}">
      <dsp:nvSpPr>
        <dsp:cNvPr id="0" name=""/>
        <dsp:cNvSpPr/>
      </dsp:nvSpPr>
      <dsp:spPr>
        <a:xfrm>
          <a:off x="0" y="4191689"/>
          <a:ext cx="6391275" cy="953403"/>
        </a:xfrm>
        <a:prstGeom prst="round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 Certification at the end of the training.</a:t>
          </a:r>
        </a:p>
      </dsp:txBody>
      <dsp:txXfrm>
        <a:off x="46541" y="4238230"/>
        <a:ext cx="6298193" cy="8603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2F7DC-4FF1-4641-98EF-C3EF089CEF61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History</a:t>
          </a:r>
        </a:p>
      </dsp:txBody>
      <dsp:txXfrm>
        <a:off x="601586" y="580"/>
        <a:ext cx="2631940" cy="1579164"/>
      </dsp:txXfrm>
    </dsp:sp>
    <dsp:sp modelId="{BD6D8D27-A005-D941-B06F-336CD8959E80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Basics</a:t>
          </a:r>
        </a:p>
      </dsp:txBody>
      <dsp:txXfrm>
        <a:off x="3496721" y="580"/>
        <a:ext cx="2631940" cy="1579164"/>
      </dsp:txXfrm>
    </dsp:sp>
    <dsp:sp modelId="{F627D905-37EF-AE46-9F73-5F285BCA3FFE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Process Management</a:t>
          </a:r>
        </a:p>
      </dsp:txBody>
      <dsp:txXfrm>
        <a:off x="6391855" y="580"/>
        <a:ext cx="2631940" cy="1579164"/>
      </dsp:txXfrm>
    </dsp:sp>
    <dsp:sp modelId="{A8B487D6-E239-214A-A855-F6BD6457D42D}">
      <dsp:nvSpPr>
        <dsp:cNvPr id="0" name=""/>
        <dsp:cNvSpPr/>
      </dsp:nvSpPr>
      <dsp:spPr>
        <a:xfrm>
          <a:off x="2049153" y="1842938"/>
          <a:ext cx="2631940" cy="157916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Linux LVM</a:t>
          </a:r>
        </a:p>
      </dsp:txBody>
      <dsp:txXfrm>
        <a:off x="2049153" y="1842938"/>
        <a:ext cx="2631940" cy="1579164"/>
      </dsp:txXfrm>
    </dsp:sp>
    <dsp:sp modelId="{46110092-F234-894C-8E88-9BB3E4B2858D}">
      <dsp:nvSpPr>
        <dsp:cNvPr id="0" name=""/>
        <dsp:cNvSpPr/>
      </dsp:nvSpPr>
      <dsp:spPr>
        <a:xfrm>
          <a:off x="4944288" y="1842938"/>
          <a:ext cx="2631940" cy="15791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SED and GREP </a:t>
          </a:r>
        </a:p>
      </dsp:txBody>
      <dsp:txXfrm>
        <a:off x="4944288" y="1842938"/>
        <a:ext cx="2631940" cy="15791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F96CA-9202-4A27-BA6E-DDF4AC6B558C}">
      <dsp:nvSpPr>
        <dsp:cNvPr id="0" name=""/>
        <dsp:cNvSpPr/>
      </dsp:nvSpPr>
      <dsp:spPr>
        <a:xfrm>
          <a:off x="566941" y="2038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FFAA0-1613-4B3D-B32C-A0FD02986C2E}">
      <dsp:nvSpPr>
        <dsp:cNvPr id="0" name=""/>
        <dsp:cNvSpPr/>
      </dsp:nvSpPr>
      <dsp:spPr>
        <a:xfrm>
          <a:off x="939879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32444-F9AC-4FF1-94CC-293595E0B08E}">
      <dsp:nvSpPr>
        <dsp:cNvPr id="0" name=""/>
        <dsp:cNvSpPr/>
      </dsp:nvSpPr>
      <dsp:spPr>
        <a:xfrm>
          <a:off x="7535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Using Editor : Vim /Nano / VI</a:t>
          </a:r>
          <a:endParaRPr lang="en-US" sz="1700" kern="1200" dirty="0"/>
        </a:p>
      </dsp:txBody>
      <dsp:txXfrm>
        <a:off x="7535" y="2498841"/>
        <a:ext cx="2868750" cy="720000"/>
      </dsp:txXfrm>
    </dsp:sp>
    <dsp:sp modelId="{30E21DB8-1EA1-4E28-AF93-55EDD5ED68A8}">
      <dsp:nvSpPr>
        <dsp:cNvPr id="0" name=""/>
        <dsp:cNvSpPr/>
      </dsp:nvSpPr>
      <dsp:spPr>
        <a:xfrm>
          <a:off x="3937722" y="2038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8A23E-66BB-4E89-9BE4-FBC237AB2FB7}">
      <dsp:nvSpPr>
        <dsp:cNvPr id="0" name=""/>
        <dsp:cNvSpPr/>
      </dsp:nvSpPr>
      <dsp:spPr>
        <a:xfrm>
          <a:off x="4310660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A0526-17DE-489D-953C-D45371C51507}">
      <dsp:nvSpPr>
        <dsp:cNvPr id="0" name=""/>
        <dsp:cNvSpPr/>
      </dsp:nvSpPr>
      <dsp:spPr>
        <a:xfrm>
          <a:off x="3378316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Using Troubleshooting commands:</a:t>
          </a:r>
          <a:endParaRPr lang="en-US" sz="1700" kern="1200" dirty="0"/>
        </a:p>
      </dsp:txBody>
      <dsp:txXfrm>
        <a:off x="3378316" y="2498841"/>
        <a:ext cx="2868750" cy="720000"/>
      </dsp:txXfrm>
    </dsp:sp>
    <dsp:sp modelId="{A651BB79-5975-464A-BB05-AA66CF4B3024}">
      <dsp:nvSpPr>
        <dsp:cNvPr id="0" name=""/>
        <dsp:cNvSpPr/>
      </dsp:nvSpPr>
      <dsp:spPr>
        <a:xfrm>
          <a:off x="7308504" y="2038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DD45C-20C6-40B0-89D1-ED9DEE0329F2}">
      <dsp:nvSpPr>
        <dsp:cNvPr id="0" name=""/>
        <dsp:cNvSpPr/>
      </dsp:nvSpPr>
      <dsp:spPr>
        <a:xfrm>
          <a:off x="7681441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70BA-1A96-4CAB-A74B-3589F42267E1}">
      <dsp:nvSpPr>
        <dsp:cNvPr id="0" name=""/>
        <dsp:cNvSpPr/>
      </dsp:nvSpPr>
      <dsp:spPr>
        <a:xfrm>
          <a:off x="6749097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Netstat, Top, PS</a:t>
          </a:r>
          <a:endParaRPr lang="en-US" sz="1700" kern="1200" dirty="0"/>
        </a:p>
      </dsp:txBody>
      <dsp:txXfrm>
        <a:off x="6749097" y="2498841"/>
        <a:ext cx="286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108F7-9186-F342-ACB8-4E1B39B26CF4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Stage 1: Planning and Requirement Analysis</a:t>
          </a:r>
          <a:endParaRPr lang="en-US" sz="2400" kern="1200"/>
        </a:p>
      </dsp:txBody>
      <dsp:txXfrm>
        <a:off x="601586" y="580"/>
        <a:ext cx="2631940" cy="1579164"/>
      </dsp:txXfrm>
    </dsp:sp>
    <dsp:sp modelId="{F7681ACD-BEAE-234C-821C-AB5AF4B9BBD1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Stage 2: Defining Requirements</a:t>
          </a:r>
          <a:endParaRPr lang="en-US" sz="2400" kern="1200"/>
        </a:p>
      </dsp:txBody>
      <dsp:txXfrm>
        <a:off x="3496721" y="580"/>
        <a:ext cx="2631940" cy="1579164"/>
      </dsp:txXfrm>
    </dsp:sp>
    <dsp:sp modelId="{C70DACF6-15C4-DE47-866F-449CB576F6CC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Stage 3: Defining the Product Architecture</a:t>
          </a:r>
          <a:endParaRPr lang="en-US" sz="2400" kern="1200"/>
        </a:p>
      </dsp:txBody>
      <dsp:txXfrm>
        <a:off x="6391855" y="580"/>
        <a:ext cx="2631940" cy="1579164"/>
      </dsp:txXfrm>
    </dsp:sp>
    <dsp:sp modelId="{CDFAB167-4CC7-5146-B54D-A7B02CEA3512}">
      <dsp:nvSpPr>
        <dsp:cNvPr id="0" name=""/>
        <dsp:cNvSpPr/>
      </dsp:nvSpPr>
      <dsp:spPr>
        <a:xfrm>
          <a:off x="601586" y="1842938"/>
          <a:ext cx="2631940" cy="157916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Stage 4: Building / Developing the Product</a:t>
          </a:r>
          <a:endParaRPr lang="en-US" sz="2400" kern="1200"/>
        </a:p>
      </dsp:txBody>
      <dsp:txXfrm>
        <a:off x="601586" y="1842938"/>
        <a:ext cx="2631940" cy="1579164"/>
      </dsp:txXfrm>
    </dsp:sp>
    <dsp:sp modelId="{F018AA03-D585-CC40-8CE3-AD3D110C4314}">
      <dsp:nvSpPr>
        <dsp:cNvPr id="0" name=""/>
        <dsp:cNvSpPr/>
      </dsp:nvSpPr>
      <dsp:spPr>
        <a:xfrm>
          <a:off x="3496721" y="1842938"/>
          <a:ext cx="2631940" cy="15791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Stage 5: Testing the Product</a:t>
          </a:r>
          <a:endParaRPr lang="en-US" sz="2400" kern="1200"/>
        </a:p>
      </dsp:txBody>
      <dsp:txXfrm>
        <a:off x="3496721" y="1842938"/>
        <a:ext cx="2631940" cy="1579164"/>
      </dsp:txXfrm>
    </dsp:sp>
    <dsp:sp modelId="{CC76440D-2A6A-4C4F-83FE-3A2DF47BE310}">
      <dsp:nvSpPr>
        <dsp:cNvPr id="0" name=""/>
        <dsp:cNvSpPr/>
      </dsp:nvSpPr>
      <dsp:spPr>
        <a:xfrm>
          <a:off x="6391855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State 6: Deployment in the market and maintenance</a:t>
          </a:r>
          <a:endParaRPr lang="en-US" sz="2400" kern="1200"/>
        </a:p>
      </dsp:txBody>
      <dsp:txXfrm>
        <a:off x="6391855" y="1842938"/>
        <a:ext cx="2631940" cy="15791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7D9E0-EBD6-424B-8D04-6F28F18F30B9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Waterfall Model</a:t>
          </a:r>
          <a:endParaRPr lang="en-US" sz="2700" kern="1200"/>
        </a:p>
      </dsp:txBody>
      <dsp:txXfrm>
        <a:off x="601586" y="580"/>
        <a:ext cx="2631940" cy="1579164"/>
      </dsp:txXfrm>
    </dsp:sp>
    <dsp:sp modelId="{0E0FAAF2-484C-0042-B6B1-0D3F85EADBEC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Interative Model</a:t>
          </a:r>
          <a:endParaRPr lang="en-US" sz="2700" kern="1200"/>
        </a:p>
      </dsp:txBody>
      <dsp:txXfrm>
        <a:off x="3496721" y="580"/>
        <a:ext cx="2631940" cy="1579164"/>
      </dsp:txXfrm>
    </dsp:sp>
    <dsp:sp modelId="{3A787F0D-7F2C-8546-8BE0-69F362946BC3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Spiral Model</a:t>
          </a:r>
          <a:endParaRPr lang="en-US" sz="2700" kern="1200"/>
        </a:p>
      </dsp:txBody>
      <dsp:txXfrm>
        <a:off x="6391855" y="580"/>
        <a:ext cx="2631940" cy="1579164"/>
      </dsp:txXfrm>
    </dsp:sp>
    <dsp:sp modelId="{6D9A7605-36FC-6D40-BD9F-E0EA322DA1DB}">
      <dsp:nvSpPr>
        <dsp:cNvPr id="0" name=""/>
        <dsp:cNvSpPr/>
      </dsp:nvSpPr>
      <dsp:spPr>
        <a:xfrm>
          <a:off x="601586" y="1842938"/>
          <a:ext cx="2631940" cy="157916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V-Model</a:t>
          </a:r>
          <a:endParaRPr lang="en-US" sz="2700" kern="1200"/>
        </a:p>
      </dsp:txBody>
      <dsp:txXfrm>
        <a:off x="601586" y="1842938"/>
        <a:ext cx="2631940" cy="1579164"/>
      </dsp:txXfrm>
    </dsp:sp>
    <dsp:sp modelId="{EEAFCB5B-979A-F348-8119-231576C7DE2C}">
      <dsp:nvSpPr>
        <dsp:cNvPr id="0" name=""/>
        <dsp:cNvSpPr/>
      </dsp:nvSpPr>
      <dsp:spPr>
        <a:xfrm>
          <a:off x="3496721" y="1842938"/>
          <a:ext cx="2631940" cy="15791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Bigbang Model</a:t>
          </a:r>
          <a:endParaRPr lang="en-US" sz="2700" kern="1200"/>
        </a:p>
      </dsp:txBody>
      <dsp:txXfrm>
        <a:off x="3496721" y="1842938"/>
        <a:ext cx="2631940" cy="1579164"/>
      </dsp:txXfrm>
    </dsp:sp>
    <dsp:sp modelId="{DDC11A69-5E57-8047-92BA-84EBFD91AD60}">
      <dsp:nvSpPr>
        <dsp:cNvPr id="0" name=""/>
        <dsp:cNvSpPr/>
      </dsp:nvSpPr>
      <dsp:spPr>
        <a:xfrm>
          <a:off x="6391855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Agile – The most common model</a:t>
          </a:r>
          <a:endParaRPr lang="en-US" sz="2700" kern="1200"/>
        </a:p>
      </dsp:txBody>
      <dsp:txXfrm>
        <a:off x="6391855" y="1842938"/>
        <a:ext cx="2631940" cy="15791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42D11-0453-47C8-8289-E9646D291C08}">
      <dsp:nvSpPr>
        <dsp:cNvPr id="0" name=""/>
        <dsp:cNvSpPr/>
      </dsp:nvSpPr>
      <dsp:spPr>
        <a:xfrm>
          <a:off x="570754" y="26319"/>
          <a:ext cx="735444" cy="7354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0C750-84CC-4C6B-A85F-0FD8BD062E5F}">
      <dsp:nvSpPr>
        <dsp:cNvPr id="0" name=""/>
        <dsp:cNvSpPr/>
      </dsp:nvSpPr>
      <dsp:spPr>
        <a:xfrm>
          <a:off x="725197" y="180762"/>
          <a:ext cx="426557" cy="426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E30DE-90E5-40A4-BEF2-2412F61BF76A}">
      <dsp:nvSpPr>
        <dsp:cNvPr id="0" name=""/>
        <dsp:cNvSpPr/>
      </dsp:nvSpPr>
      <dsp:spPr>
        <a:xfrm>
          <a:off x="1463793" y="263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is Continous Integration</a:t>
          </a:r>
        </a:p>
      </dsp:txBody>
      <dsp:txXfrm>
        <a:off x="1463793" y="26319"/>
        <a:ext cx="1733547" cy="735444"/>
      </dsp:txXfrm>
    </dsp:sp>
    <dsp:sp modelId="{07483F55-BBB0-4628-BF1B-3869EEE939FC}">
      <dsp:nvSpPr>
        <dsp:cNvPr id="0" name=""/>
        <dsp:cNvSpPr/>
      </dsp:nvSpPr>
      <dsp:spPr>
        <a:xfrm>
          <a:off x="3499398" y="26319"/>
          <a:ext cx="735444" cy="7354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622FE-29B8-4F14-A7B6-74F047964162}">
      <dsp:nvSpPr>
        <dsp:cNvPr id="0" name=""/>
        <dsp:cNvSpPr/>
      </dsp:nvSpPr>
      <dsp:spPr>
        <a:xfrm>
          <a:off x="3653841" y="180762"/>
          <a:ext cx="426557" cy="426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7E990-40B3-4119-9DD8-947EC979FBEA}">
      <dsp:nvSpPr>
        <dsp:cNvPr id="0" name=""/>
        <dsp:cNvSpPr/>
      </dsp:nvSpPr>
      <dsp:spPr>
        <a:xfrm>
          <a:off x="4392437" y="263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is Continous Delivery</a:t>
          </a:r>
        </a:p>
      </dsp:txBody>
      <dsp:txXfrm>
        <a:off x="4392437" y="26319"/>
        <a:ext cx="1733547" cy="735444"/>
      </dsp:txXfrm>
    </dsp:sp>
    <dsp:sp modelId="{4B353AFA-D365-4C2F-AA0A-CDDEB86D31CA}">
      <dsp:nvSpPr>
        <dsp:cNvPr id="0" name=""/>
        <dsp:cNvSpPr/>
      </dsp:nvSpPr>
      <dsp:spPr>
        <a:xfrm>
          <a:off x="6428042" y="26319"/>
          <a:ext cx="735444" cy="7354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16A56-1B4D-4492-918A-869D1F3A8449}">
      <dsp:nvSpPr>
        <dsp:cNvPr id="0" name=""/>
        <dsp:cNvSpPr/>
      </dsp:nvSpPr>
      <dsp:spPr>
        <a:xfrm>
          <a:off x="6582485" y="180762"/>
          <a:ext cx="426557" cy="426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4A99C-B5B2-4E82-9B6B-BFB315A4D3A5}">
      <dsp:nvSpPr>
        <dsp:cNvPr id="0" name=""/>
        <dsp:cNvSpPr/>
      </dsp:nvSpPr>
      <dsp:spPr>
        <a:xfrm>
          <a:off x="7321081" y="263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is Continous Deployment</a:t>
          </a:r>
        </a:p>
      </dsp:txBody>
      <dsp:txXfrm>
        <a:off x="7321081" y="26319"/>
        <a:ext cx="1733547" cy="735444"/>
      </dsp:txXfrm>
    </dsp:sp>
    <dsp:sp modelId="{454814FC-F6E3-48C9-8AF7-9D62B8F1522C}">
      <dsp:nvSpPr>
        <dsp:cNvPr id="0" name=""/>
        <dsp:cNvSpPr/>
      </dsp:nvSpPr>
      <dsp:spPr>
        <a:xfrm>
          <a:off x="570754" y="1343619"/>
          <a:ext cx="735444" cy="7354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BB77A-816E-4116-A2AB-D1839C6CA8AE}">
      <dsp:nvSpPr>
        <dsp:cNvPr id="0" name=""/>
        <dsp:cNvSpPr/>
      </dsp:nvSpPr>
      <dsp:spPr>
        <a:xfrm>
          <a:off x="725197" y="1498062"/>
          <a:ext cx="426557" cy="4265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E5307-AEFC-4E11-B29C-C53789927F69}">
      <dsp:nvSpPr>
        <dsp:cNvPr id="0" name=""/>
        <dsp:cNvSpPr/>
      </dsp:nvSpPr>
      <dsp:spPr>
        <a:xfrm>
          <a:off x="1463793" y="13436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Why companies use Jenkins?</a:t>
          </a:r>
        </a:p>
      </dsp:txBody>
      <dsp:txXfrm>
        <a:off x="1463793" y="1343619"/>
        <a:ext cx="1733547" cy="735444"/>
      </dsp:txXfrm>
    </dsp:sp>
    <dsp:sp modelId="{E506CC57-5EEA-40B2-AD76-D55721BF48EE}">
      <dsp:nvSpPr>
        <dsp:cNvPr id="0" name=""/>
        <dsp:cNvSpPr/>
      </dsp:nvSpPr>
      <dsp:spPr>
        <a:xfrm>
          <a:off x="3499398" y="1343619"/>
          <a:ext cx="735444" cy="7354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C79EA-788D-4BD5-B58A-3103AF2F2423}">
      <dsp:nvSpPr>
        <dsp:cNvPr id="0" name=""/>
        <dsp:cNvSpPr/>
      </dsp:nvSpPr>
      <dsp:spPr>
        <a:xfrm>
          <a:off x="3653841" y="1498062"/>
          <a:ext cx="426557" cy="4265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E8423-380E-484F-858B-9C155028A155}">
      <dsp:nvSpPr>
        <dsp:cNvPr id="0" name=""/>
        <dsp:cNvSpPr/>
      </dsp:nvSpPr>
      <dsp:spPr>
        <a:xfrm>
          <a:off x="4392437" y="13436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is Configuration Management?</a:t>
          </a:r>
        </a:p>
      </dsp:txBody>
      <dsp:txXfrm>
        <a:off x="4392437" y="1343619"/>
        <a:ext cx="1733547" cy="735444"/>
      </dsp:txXfrm>
    </dsp:sp>
    <dsp:sp modelId="{50306253-FDB9-4058-9A3E-E613EE4ADE85}">
      <dsp:nvSpPr>
        <dsp:cNvPr id="0" name=""/>
        <dsp:cNvSpPr/>
      </dsp:nvSpPr>
      <dsp:spPr>
        <a:xfrm>
          <a:off x="6428042" y="1343619"/>
          <a:ext cx="735444" cy="7354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D09ED-F6D9-43D0-B595-5D0F6A6FF9DE}">
      <dsp:nvSpPr>
        <dsp:cNvPr id="0" name=""/>
        <dsp:cNvSpPr/>
      </dsp:nvSpPr>
      <dsp:spPr>
        <a:xfrm>
          <a:off x="6582485" y="1498062"/>
          <a:ext cx="426557" cy="42655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F6218-48AF-4C9A-946F-B03B5BB457AF}">
      <dsp:nvSpPr>
        <dsp:cNvPr id="0" name=""/>
        <dsp:cNvSpPr/>
      </dsp:nvSpPr>
      <dsp:spPr>
        <a:xfrm>
          <a:off x="7321081" y="13436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Chef and Ansible</a:t>
          </a:r>
        </a:p>
      </dsp:txBody>
      <dsp:txXfrm>
        <a:off x="7321081" y="1343619"/>
        <a:ext cx="1733547" cy="735444"/>
      </dsp:txXfrm>
    </dsp:sp>
    <dsp:sp modelId="{61C9995E-019C-47F5-B64C-289F3F18A799}">
      <dsp:nvSpPr>
        <dsp:cNvPr id="0" name=""/>
        <dsp:cNvSpPr/>
      </dsp:nvSpPr>
      <dsp:spPr>
        <a:xfrm>
          <a:off x="570754" y="2660919"/>
          <a:ext cx="735444" cy="7354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8F3F0-10D3-4F0A-AA49-E603C0AAC09C}">
      <dsp:nvSpPr>
        <dsp:cNvPr id="0" name=""/>
        <dsp:cNvSpPr/>
      </dsp:nvSpPr>
      <dsp:spPr>
        <a:xfrm>
          <a:off x="725197" y="2815362"/>
          <a:ext cx="426557" cy="42655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CFB17-70E4-40FC-A5BA-A0E96DB16828}">
      <dsp:nvSpPr>
        <dsp:cNvPr id="0" name=""/>
        <dsp:cNvSpPr/>
      </dsp:nvSpPr>
      <dsp:spPr>
        <a:xfrm>
          <a:off x="1463793" y="2660919"/>
          <a:ext cx="1733547" cy="73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Why use Docker and Kubernetes?</a:t>
          </a:r>
        </a:p>
      </dsp:txBody>
      <dsp:txXfrm>
        <a:off x="1463793" y="2660919"/>
        <a:ext cx="1733547" cy="7354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5B45D-47AC-CF48-A73C-EA28335CB58A}">
      <dsp:nvSpPr>
        <dsp:cNvPr id="0" name=""/>
        <dsp:cNvSpPr/>
      </dsp:nvSpPr>
      <dsp:spPr>
        <a:xfrm>
          <a:off x="0" y="38061"/>
          <a:ext cx="9625383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In AWS – Cloud Formation</a:t>
          </a:r>
          <a:endParaRPr lang="en-US" sz="3200" kern="1200"/>
        </a:p>
      </dsp:txBody>
      <dsp:txXfrm>
        <a:off x="37467" y="75528"/>
        <a:ext cx="9550449" cy="692586"/>
      </dsp:txXfrm>
    </dsp:sp>
    <dsp:sp modelId="{8AAED810-7A54-B647-9E08-275A55260189}">
      <dsp:nvSpPr>
        <dsp:cNvPr id="0" name=""/>
        <dsp:cNvSpPr/>
      </dsp:nvSpPr>
      <dsp:spPr>
        <a:xfrm>
          <a:off x="0" y="897741"/>
          <a:ext cx="9625383" cy="7675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In Azure – Azure Resource Manager</a:t>
          </a:r>
          <a:endParaRPr lang="en-US" sz="3200" kern="1200"/>
        </a:p>
      </dsp:txBody>
      <dsp:txXfrm>
        <a:off x="37467" y="935208"/>
        <a:ext cx="9550449" cy="692586"/>
      </dsp:txXfrm>
    </dsp:sp>
    <dsp:sp modelId="{07F1CC52-10F7-784F-97C0-F5F035F42B87}">
      <dsp:nvSpPr>
        <dsp:cNvPr id="0" name=""/>
        <dsp:cNvSpPr/>
      </dsp:nvSpPr>
      <dsp:spPr>
        <a:xfrm>
          <a:off x="0" y="1757421"/>
          <a:ext cx="9625383" cy="7675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In GCP – Google Deployment Manager</a:t>
          </a:r>
          <a:endParaRPr lang="en-US" sz="3200" kern="1200"/>
        </a:p>
      </dsp:txBody>
      <dsp:txXfrm>
        <a:off x="37467" y="1794888"/>
        <a:ext cx="9550449" cy="692586"/>
      </dsp:txXfrm>
    </dsp:sp>
    <dsp:sp modelId="{85F50D8E-5B0B-7147-AB49-AA3E1C6652C0}">
      <dsp:nvSpPr>
        <dsp:cNvPr id="0" name=""/>
        <dsp:cNvSpPr/>
      </dsp:nvSpPr>
      <dsp:spPr>
        <a:xfrm>
          <a:off x="0" y="2617101"/>
          <a:ext cx="9625383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In All Cloud / VM / On-Prem - Terraform</a:t>
          </a:r>
          <a:endParaRPr lang="en-US" sz="3200" kern="1200"/>
        </a:p>
      </dsp:txBody>
      <dsp:txXfrm>
        <a:off x="37467" y="2654568"/>
        <a:ext cx="9550449" cy="6925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091E7-0F02-F74C-8768-1AF4B7DDF877}">
      <dsp:nvSpPr>
        <dsp:cNvPr id="0" name=""/>
        <dsp:cNvSpPr/>
      </dsp:nvSpPr>
      <dsp:spPr>
        <a:xfrm>
          <a:off x="0" y="0"/>
          <a:ext cx="7700306" cy="6790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Types of Managed Container Services</a:t>
          </a:r>
        </a:p>
      </dsp:txBody>
      <dsp:txXfrm>
        <a:off x="19888" y="19888"/>
        <a:ext cx="6910211" cy="639245"/>
      </dsp:txXfrm>
    </dsp:sp>
    <dsp:sp modelId="{DFB1B37A-EB11-9A4A-9B8D-D8550254AE9B}">
      <dsp:nvSpPr>
        <dsp:cNvPr id="0" name=""/>
        <dsp:cNvSpPr/>
      </dsp:nvSpPr>
      <dsp:spPr>
        <a:xfrm>
          <a:off x="644900" y="802479"/>
          <a:ext cx="7700306" cy="6790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 AWS: EKS, ECS, EKS</a:t>
          </a:r>
        </a:p>
      </dsp:txBody>
      <dsp:txXfrm>
        <a:off x="664788" y="822367"/>
        <a:ext cx="6574265" cy="639245"/>
      </dsp:txXfrm>
    </dsp:sp>
    <dsp:sp modelId="{6C190E10-FB78-AD4B-9805-5253E1F560F1}">
      <dsp:nvSpPr>
        <dsp:cNvPr id="0" name=""/>
        <dsp:cNvSpPr/>
      </dsp:nvSpPr>
      <dsp:spPr>
        <a:xfrm>
          <a:off x="1280175" y="1604959"/>
          <a:ext cx="7700306" cy="6790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 Azure: Service Fabric, AKS</a:t>
          </a:r>
        </a:p>
      </dsp:txBody>
      <dsp:txXfrm>
        <a:off x="1300063" y="1624847"/>
        <a:ext cx="6583891" cy="639245"/>
      </dsp:txXfrm>
    </dsp:sp>
    <dsp:sp modelId="{2734960F-2DEC-5D4B-8F6D-10C691FAED0A}">
      <dsp:nvSpPr>
        <dsp:cNvPr id="0" name=""/>
        <dsp:cNvSpPr/>
      </dsp:nvSpPr>
      <dsp:spPr>
        <a:xfrm>
          <a:off x="1925076" y="2407439"/>
          <a:ext cx="7700306" cy="67902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 GCP: GKE</a:t>
          </a:r>
        </a:p>
      </dsp:txBody>
      <dsp:txXfrm>
        <a:off x="1944964" y="2427327"/>
        <a:ext cx="6574265" cy="639245"/>
      </dsp:txXfrm>
    </dsp:sp>
    <dsp:sp modelId="{853DACD0-5E78-6F48-96C3-A4EE379D0FC0}">
      <dsp:nvSpPr>
        <dsp:cNvPr id="0" name=""/>
        <dsp:cNvSpPr/>
      </dsp:nvSpPr>
      <dsp:spPr>
        <a:xfrm>
          <a:off x="7258942" y="520068"/>
          <a:ext cx="441363" cy="44136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358249" y="520068"/>
        <a:ext cx="242749" cy="332126"/>
      </dsp:txXfrm>
    </dsp:sp>
    <dsp:sp modelId="{94232286-A404-F841-8C61-A328B65EB0CD}">
      <dsp:nvSpPr>
        <dsp:cNvPr id="0" name=""/>
        <dsp:cNvSpPr/>
      </dsp:nvSpPr>
      <dsp:spPr>
        <a:xfrm>
          <a:off x="7903843" y="1322548"/>
          <a:ext cx="441363" cy="44136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003150" y="1322548"/>
        <a:ext cx="242749" cy="332126"/>
      </dsp:txXfrm>
    </dsp:sp>
    <dsp:sp modelId="{F79D9A96-6A29-C94B-8984-1E921D958142}">
      <dsp:nvSpPr>
        <dsp:cNvPr id="0" name=""/>
        <dsp:cNvSpPr/>
      </dsp:nvSpPr>
      <dsp:spPr>
        <a:xfrm>
          <a:off x="8539118" y="2125028"/>
          <a:ext cx="441363" cy="44136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638425" y="2125028"/>
        <a:ext cx="242749" cy="332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11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1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3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0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6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96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25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8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6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1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30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6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1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7F797CD-7983-9B4D-B9B3-49FF4ACEC46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E6FF66F-A60C-664C-8C8C-8F21F6476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4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71BC-8C01-164B-ADE5-6FC0A051A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975" y="4517136"/>
            <a:ext cx="10893095" cy="11749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Linux + DevOps +  Cloud</a:t>
            </a:r>
            <a:br>
              <a:rPr lang="en-US" sz="3800"/>
            </a:br>
            <a:r>
              <a:rPr lang="en-US" sz="3800"/>
              <a:t>3 Months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CBDBA-FACF-1744-8FD1-51C5E365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976" y="5692877"/>
            <a:ext cx="10893095" cy="535304"/>
          </a:xfrm>
        </p:spPr>
        <p:txBody>
          <a:bodyPr>
            <a:normAutofit/>
          </a:bodyPr>
          <a:lstStyle/>
          <a:p>
            <a:r>
              <a:rPr lang="en-US"/>
              <a:t>Mount Everest University</a:t>
            </a:r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B61410BA-96B1-4D87-BF0D-D148B0341E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734846" y="731520"/>
            <a:ext cx="6250967" cy="350618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78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D8785-81C7-7441-BE04-43A75437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Infrastucture as a 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5038E6-2311-4283-95C7-A1427B8ED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47843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4368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FC09-31D2-9145-A64F-867B1171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DevOps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4DD246-D050-46CB-8165-A771A82E7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145765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748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95782-C48C-264D-912D-DBD8AA9B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AWS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EF82B1-861B-4CAD-BAF9-EE6191362E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681813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27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0B92-37ED-8D49-9E16-531364CB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667716-B77E-48AE-8938-9B75E0FD9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627222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8061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0C440-89DF-F046-88EE-C58F7465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GCP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AC53D9A0-37D9-401F-9DAD-625EED1CA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57204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9393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68FBF-67A8-F24A-A4EE-C730BB8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About Instructor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BC7080FF-5826-BF48-5CD4-454190C08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88454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031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8">
            <a:extLst>
              <a:ext uri="{FF2B5EF4-FFF2-40B4-BE49-F238E27FC236}">
                <a16:creationId xmlns:a16="http://schemas.microsoft.com/office/drawing/2014/main" id="{ECAF1E58-D170-4EF3-8E1A-992DA368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Oval 20">
            <a:extLst>
              <a:ext uri="{FF2B5EF4-FFF2-40B4-BE49-F238E27FC236}">
                <a16:creationId xmlns:a16="http://schemas.microsoft.com/office/drawing/2014/main" id="{3EACCB19-3F29-416E-BD93-24BDDE37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Oval 22">
            <a:extLst>
              <a:ext uri="{FF2B5EF4-FFF2-40B4-BE49-F238E27FC236}">
                <a16:creationId xmlns:a16="http://schemas.microsoft.com/office/drawing/2014/main" id="{39C41423-F9F7-4333-A541-61582D3D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A66DA090-6BD9-45CC-B782-0276706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9F93AF-9489-4B8A-AA6B-1B00D3CA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2F459F0B-865B-481D-9AC3-15C76A33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61CDB3A6-B686-4E1D-AD52-3DC038A4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0A934-E346-A1CC-F2AD-528E8D10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Mount Everest University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38E400-4F30-481D-A5DC-5AA21A2C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F0055B-5396-1F43-E224-C118B6DB2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3650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6645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7541F74-7AB4-44F5-B299-DC46587E9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7C5CDCA-4575-4FF4-A5EC-64DC449B2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Oval 72">
              <a:extLst>
                <a:ext uri="{FF2B5EF4-FFF2-40B4-BE49-F238E27FC236}">
                  <a16:creationId xmlns:a16="http://schemas.microsoft.com/office/drawing/2014/main" id="{0742D19B-10DE-4D94-98F8-1F12F9938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BC4F9F2-5068-498F-A8BD-B7B105328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3E1DABB-ED82-4D7D-8F9D-4F5168E3E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3468F7E-1797-41D7-AB73-3AD2C4C2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0D4073-E031-435E-B8A6-63CEA7375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8304B15C-CB59-49EF-BEFA-F4B5CFF1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6739E239-4B56-4CD1-B3C9-F44730C4B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B97F9A81-D694-4C86-AF0C-8D592AFE2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0CF23-14D1-1F8C-7A8F-69E9A94A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Mount Everest University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581B7-B373-27AB-6EB5-AA6EEC1F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5240851"/>
            <a:ext cx="8825658" cy="828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cap="all">
                <a:solidFill>
                  <a:schemeClr val="tx2"/>
                </a:solidFill>
              </a:rPr>
              <a:t>No job guarantee</a:t>
            </a:r>
            <a:endParaRPr lang="en-US" sz="2400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1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EAD9B-21F9-0948-B218-3622BCF3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Linux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5D734C-DA0B-4EED-A911-712FB3EDE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990786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037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AEA56-DA6C-F141-9A76-7077B500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Linux Continued….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7A9A00-A576-4FB0-8A35-44F8C5979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28221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4441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D912-90EE-2C40-B43C-BA92681F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Software Development Lifecycle (SDLC)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FD4390-6300-4929-A87C-6BCBC46F0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767451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4541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4786B-55AC-D540-B8A5-4F817843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SDLC Models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A68BC5-1E17-4B2D-88FB-C7944C68B9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48827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5775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9E60A-DB6A-F747-BAEA-26B04E58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DevOps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E177FE-9BE7-4D99-8E7F-BB7F1D735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85246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327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{B4884BFE-434A-EE47-AEE7-9381F14C6FED}tf10001076</Template>
  <TotalTime>1985</TotalTime>
  <Words>349</Words>
  <Application>Microsoft Macintosh PowerPoint</Application>
  <PresentationFormat>Widescreen</PresentationFormat>
  <Paragraphs>82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Linux + DevOps +  Cloud 3 Months Bootcamp</vt:lpstr>
      <vt:lpstr>About Instructor</vt:lpstr>
      <vt:lpstr>Mount Everest University</vt:lpstr>
      <vt:lpstr>Mount Everest University</vt:lpstr>
      <vt:lpstr>Linux</vt:lpstr>
      <vt:lpstr>Linux Continued….</vt:lpstr>
      <vt:lpstr>Software Development Lifecycle (SDLC)</vt:lpstr>
      <vt:lpstr>SDLC Models</vt:lpstr>
      <vt:lpstr>DevOps</vt:lpstr>
      <vt:lpstr>Infrastucture as a code</vt:lpstr>
      <vt:lpstr>DevOps</vt:lpstr>
      <vt:lpstr>AWS</vt:lpstr>
      <vt:lpstr>Azure</vt:lpstr>
      <vt:lpstr>GCP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DevOps Cloud</dc:title>
  <dc:creator>Arshyam Khanzada</dc:creator>
  <cp:lastModifiedBy>Resource MtEverest</cp:lastModifiedBy>
  <cp:revision>8</cp:revision>
  <dcterms:created xsi:type="dcterms:W3CDTF">2021-04-24T13:45:09Z</dcterms:created>
  <dcterms:modified xsi:type="dcterms:W3CDTF">2022-07-23T11:40:28Z</dcterms:modified>
</cp:coreProperties>
</file>